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41"/>
  </p:notesMasterIdLst>
  <p:handoutMasterIdLst>
    <p:handoutMasterId r:id="rId42"/>
  </p:handoutMasterIdLst>
  <p:sldIdLst>
    <p:sldId id="261" r:id="rId2"/>
    <p:sldId id="262" r:id="rId3"/>
    <p:sldId id="263" r:id="rId4"/>
    <p:sldId id="306" r:id="rId5"/>
    <p:sldId id="305" r:id="rId6"/>
    <p:sldId id="280" r:id="rId7"/>
    <p:sldId id="315" r:id="rId8"/>
    <p:sldId id="282" r:id="rId9"/>
    <p:sldId id="283" r:id="rId10"/>
    <p:sldId id="285" r:id="rId11"/>
    <p:sldId id="286" r:id="rId12"/>
    <p:sldId id="287" r:id="rId13"/>
    <p:sldId id="316" r:id="rId14"/>
    <p:sldId id="288" r:id="rId15"/>
    <p:sldId id="289" r:id="rId16"/>
    <p:sldId id="291" r:id="rId17"/>
    <p:sldId id="292" r:id="rId18"/>
    <p:sldId id="294" r:id="rId19"/>
    <p:sldId id="300" r:id="rId20"/>
    <p:sldId id="302" r:id="rId21"/>
    <p:sldId id="303" r:id="rId22"/>
    <p:sldId id="265" r:id="rId23"/>
    <p:sldId id="309" r:id="rId24"/>
    <p:sldId id="310" r:id="rId25"/>
    <p:sldId id="314" r:id="rId26"/>
    <p:sldId id="268" r:id="rId27"/>
    <p:sldId id="274" r:id="rId28"/>
    <p:sldId id="275" r:id="rId29"/>
    <p:sldId id="277" r:id="rId30"/>
    <p:sldId id="276" r:id="rId31"/>
    <p:sldId id="278" r:id="rId32"/>
    <p:sldId id="273" r:id="rId33"/>
    <p:sldId id="272" r:id="rId34"/>
    <p:sldId id="307" r:id="rId35"/>
    <p:sldId id="308" r:id="rId36"/>
    <p:sldId id="270" r:id="rId37"/>
    <p:sldId id="271" r:id="rId38"/>
    <p:sldId id="269" r:id="rId39"/>
    <p:sldId id="313" r:id="rId40"/>
  </p:sldIdLst>
  <p:sldSz cx="9144000" cy="6858000" type="screen4x3"/>
  <p:notesSz cx="6858000" cy="9296400"/>
  <p:defaultTextStyle>
    <a:defPPr>
      <a:defRPr lang="en-US"/>
    </a:defPPr>
    <a:lvl1pPr marL="0" algn="l" defTabSz="914400" rtl="0" latinLnBrk="0">
      <a:defRPr sz="1800" kern="1200">
        <a:solidFill>
          <a:schemeClr val="tx1"/>
        </a:solidFill>
        <a:latin typeface="+mn-lt"/>
        <a:ea typeface="+mn-ea"/>
        <a:cs typeface="+mn-cs"/>
      </a:defRPr>
    </a:lvl1pPr>
    <a:lvl2pPr marL="457200" algn="l" defTabSz="914400" rtl="0" latinLnBrk="0">
      <a:defRPr sz="1800" kern="1200">
        <a:solidFill>
          <a:schemeClr val="tx1"/>
        </a:solidFill>
        <a:latin typeface="+mn-lt"/>
        <a:ea typeface="+mn-ea"/>
        <a:cs typeface="+mn-cs"/>
      </a:defRPr>
    </a:lvl2pPr>
    <a:lvl3pPr marL="914400" algn="l" defTabSz="914400" rtl="0" latinLnBrk="0">
      <a:defRPr sz="1800" kern="1200">
        <a:solidFill>
          <a:schemeClr val="tx1"/>
        </a:solidFill>
        <a:latin typeface="+mn-lt"/>
        <a:ea typeface="+mn-ea"/>
        <a:cs typeface="+mn-cs"/>
      </a:defRPr>
    </a:lvl3pPr>
    <a:lvl4pPr marL="1371600" algn="l" defTabSz="914400" rtl="0" latinLnBrk="0">
      <a:defRPr sz="1800" kern="1200">
        <a:solidFill>
          <a:schemeClr val="tx1"/>
        </a:solidFill>
        <a:latin typeface="+mn-lt"/>
        <a:ea typeface="+mn-ea"/>
        <a:cs typeface="+mn-cs"/>
      </a:defRPr>
    </a:lvl4pPr>
    <a:lvl5pPr marL="1828800" algn="l" defTabSz="914400" rtl="0" latinLnBrk="0">
      <a:defRPr sz="1800" kern="1200">
        <a:solidFill>
          <a:schemeClr val="tx1"/>
        </a:solidFill>
        <a:latin typeface="+mn-lt"/>
        <a:ea typeface="+mn-ea"/>
        <a:cs typeface="+mn-cs"/>
      </a:defRPr>
    </a:lvl5pPr>
    <a:lvl6pPr marL="2286000" algn="l" defTabSz="914400" rtl="0" latinLnBrk="0">
      <a:defRPr sz="1800" kern="1200">
        <a:solidFill>
          <a:schemeClr val="tx1"/>
        </a:solidFill>
        <a:latin typeface="+mn-lt"/>
        <a:ea typeface="+mn-ea"/>
        <a:cs typeface="+mn-cs"/>
      </a:defRPr>
    </a:lvl6pPr>
    <a:lvl7pPr marL="2743200" algn="l" defTabSz="914400" rtl="0" latinLnBrk="0">
      <a:defRPr sz="1800" kern="1200">
        <a:solidFill>
          <a:schemeClr val="tx1"/>
        </a:solidFill>
        <a:latin typeface="+mn-lt"/>
        <a:ea typeface="+mn-ea"/>
        <a:cs typeface="+mn-cs"/>
      </a:defRPr>
    </a:lvl7pPr>
    <a:lvl8pPr marL="3200400" algn="l" defTabSz="914400" rtl="0" latinLnBrk="0">
      <a:defRPr sz="1800" kern="1200">
        <a:solidFill>
          <a:schemeClr val="tx1"/>
        </a:solidFill>
        <a:latin typeface="+mn-lt"/>
        <a:ea typeface="+mn-ea"/>
        <a:cs typeface="+mn-cs"/>
      </a:defRPr>
    </a:lvl8pPr>
    <a:lvl9pPr marL="3657600" algn="l" defTabSz="914400" rtl="0" latinLnBrk="0">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187" autoAdjust="0"/>
    <p:restoredTop sz="92521" autoAdjust="0"/>
  </p:normalViewPr>
  <p:slideViewPr>
    <p:cSldViewPr>
      <p:cViewPr>
        <p:scale>
          <a:sx n="100" d="100"/>
          <a:sy n="100" d="100"/>
        </p:scale>
        <p:origin x="-390" y="-13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D1974C3-0D25-488E-84AB-27B4B9E5A3A9}" type="doc">
      <dgm:prSet loTypeId="urn:microsoft.com/office/officeart/2005/8/layout/orgChart1" loCatId="hierarchy" qsTypeId="urn:microsoft.com/office/officeart/2005/8/quickstyle/simple1" qsCatId="simple" csTypeId="urn:microsoft.com/office/officeart/2005/8/colors/accent1_2" csCatId="accent1" phldr="1"/>
      <dgm:spPr/>
    </dgm:pt>
    <dgm:pt modelId="{2D3D991A-C617-43FD-A48B-28A1C5D9587D}">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ja-JP" b="0" i="0" u="none" strike="noStrike" cap="none" normalizeH="0" baseline="0" dirty="0" smtClean="0">
              <a:ln>
                <a:noFill/>
              </a:ln>
              <a:solidFill>
                <a:schemeClr val="tx1"/>
              </a:solidFill>
              <a:effectLst/>
              <a:latin typeface="Arial" charset="0"/>
              <a:ea typeface="MS Mincho" pitchFamily="49" charset="-128"/>
            </a:rPr>
            <a:t>Equity</a:t>
          </a:r>
          <a:endParaRPr kumimoji="0" lang="en-US" b="0" i="0" u="none" strike="noStrike" cap="none" normalizeH="0" baseline="0" dirty="0" smtClean="0">
            <a:ln>
              <a:noFill/>
            </a:ln>
            <a:solidFill>
              <a:schemeClr val="tx1"/>
            </a:solidFill>
            <a:effectLst/>
            <a:latin typeface="Arial" charset="0"/>
          </a:endParaRPr>
        </a:p>
      </dgm:t>
    </dgm:pt>
    <dgm:pt modelId="{2A398B50-DC67-4D9B-A2DC-F9A8292DFF43}" type="parTrans" cxnId="{69F61D08-5D90-4DBA-8081-F9E22D74B462}">
      <dgm:prSet/>
      <dgm:spPr/>
      <dgm:t>
        <a:bodyPr/>
        <a:lstStyle/>
        <a:p>
          <a:endParaRPr lang="en-US"/>
        </a:p>
      </dgm:t>
    </dgm:pt>
    <dgm:pt modelId="{3EFDBD1C-8524-4315-A373-0B137CFC7EC2}" type="sibTrans" cxnId="{69F61D08-5D90-4DBA-8081-F9E22D74B462}">
      <dgm:prSet/>
      <dgm:spPr/>
      <dgm:t>
        <a:bodyPr/>
        <a:lstStyle/>
        <a:p>
          <a:endParaRPr lang="en-US"/>
        </a:p>
      </dgm:t>
    </dgm:pt>
    <dgm:pt modelId="{0D80CF85-BB62-438A-AA24-31BE52F5F2C0}">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ja-JP" b="0" i="0" u="none" strike="noStrike" cap="none" normalizeH="0" baseline="0" smtClean="0">
              <a:ln>
                <a:noFill/>
              </a:ln>
              <a:solidFill>
                <a:schemeClr val="tx1"/>
              </a:solidFill>
              <a:effectLst/>
              <a:latin typeface="Arial" charset="0"/>
              <a:ea typeface="MS Mincho" pitchFamily="49" charset="-128"/>
            </a:rPr>
            <a:t>Primary</a:t>
          </a:r>
          <a:endParaRPr kumimoji="0" lang="en-US" b="0" i="0" u="none" strike="noStrike" cap="none" normalizeH="0" baseline="0" smtClean="0">
            <a:ln>
              <a:noFill/>
            </a:ln>
            <a:solidFill>
              <a:schemeClr val="tx1"/>
            </a:solidFill>
            <a:effectLst/>
            <a:latin typeface="Arial" charset="0"/>
          </a:endParaRPr>
        </a:p>
      </dgm:t>
    </dgm:pt>
    <dgm:pt modelId="{8DCA8126-7674-4853-9AC3-2B3E00F677C5}" type="parTrans" cxnId="{14D1B46A-40B2-494C-AECF-56D6F80DB7BD}">
      <dgm:prSet/>
      <dgm:spPr/>
      <dgm:t>
        <a:bodyPr/>
        <a:lstStyle/>
        <a:p>
          <a:endParaRPr lang="en-US"/>
        </a:p>
      </dgm:t>
    </dgm:pt>
    <dgm:pt modelId="{78412298-47AF-4A25-BDA3-96293D2E9666}" type="sibTrans" cxnId="{14D1B46A-40B2-494C-AECF-56D6F80DB7BD}">
      <dgm:prSet/>
      <dgm:spPr/>
      <dgm:t>
        <a:bodyPr/>
        <a:lstStyle/>
        <a:p>
          <a:endParaRPr lang="en-US"/>
        </a:p>
      </dgm:t>
    </dgm:pt>
    <dgm:pt modelId="{995E01FB-A988-46BF-99FD-BCFD28037756}">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ja-JP" b="0" i="0" u="none" strike="noStrike" cap="none" normalizeH="0" baseline="0" smtClean="0">
              <a:ln>
                <a:noFill/>
              </a:ln>
              <a:solidFill>
                <a:schemeClr val="tx1"/>
              </a:solidFill>
              <a:effectLst/>
              <a:latin typeface="Arial" charset="0"/>
              <a:ea typeface="MS Mincho" pitchFamily="49" charset="-128"/>
            </a:rPr>
            <a:t>IPO</a:t>
          </a:r>
          <a:endParaRPr kumimoji="0" lang="en-US" b="0" i="0" u="none" strike="noStrike" cap="none" normalizeH="0" baseline="0" smtClean="0">
            <a:ln>
              <a:noFill/>
            </a:ln>
            <a:solidFill>
              <a:schemeClr val="tx1"/>
            </a:solidFill>
            <a:effectLst/>
            <a:latin typeface="Arial" charset="0"/>
          </a:endParaRPr>
        </a:p>
      </dgm:t>
    </dgm:pt>
    <dgm:pt modelId="{82CE413A-4FF0-4304-B9D9-EAD6DE220B07}" type="parTrans" cxnId="{E7AA2609-A18C-4992-8957-831B2B8F9698}">
      <dgm:prSet/>
      <dgm:spPr/>
      <dgm:t>
        <a:bodyPr/>
        <a:lstStyle/>
        <a:p>
          <a:endParaRPr lang="en-US"/>
        </a:p>
      </dgm:t>
    </dgm:pt>
    <dgm:pt modelId="{3853399D-1740-47A4-9632-07F9E0B06A53}" type="sibTrans" cxnId="{E7AA2609-A18C-4992-8957-831B2B8F9698}">
      <dgm:prSet/>
      <dgm:spPr/>
      <dgm:t>
        <a:bodyPr/>
        <a:lstStyle/>
        <a:p>
          <a:endParaRPr lang="en-US"/>
        </a:p>
      </dgm:t>
    </dgm:pt>
    <dgm:pt modelId="{2949CB61-7034-452A-931A-67F688A075C6}">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smtClean="0">
              <a:ln>
                <a:noFill/>
              </a:ln>
              <a:solidFill>
                <a:schemeClr val="tx1"/>
              </a:solidFill>
              <a:effectLst/>
              <a:latin typeface="Arial" charset="0"/>
            </a:rPr>
            <a:t>GCO</a:t>
          </a:r>
          <a:br>
            <a:rPr kumimoji="0" lang="en-US" b="0" i="0" u="none" strike="noStrike" cap="none" normalizeH="0" baseline="0" smtClean="0">
              <a:ln>
                <a:noFill/>
              </a:ln>
              <a:solidFill>
                <a:schemeClr val="tx1"/>
              </a:solidFill>
              <a:effectLst/>
              <a:latin typeface="Arial" charset="0"/>
            </a:rPr>
          </a:br>
          <a:r>
            <a:rPr kumimoji="0" lang="en-US" b="0" i="0" u="none" strike="noStrike" cap="none" normalizeH="0" baseline="0" smtClean="0">
              <a:ln>
                <a:noFill/>
              </a:ln>
              <a:solidFill>
                <a:schemeClr val="tx1"/>
              </a:solidFill>
              <a:effectLst/>
              <a:latin typeface="Arial" charset="0"/>
            </a:rPr>
            <a:t>(Underwritten)</a:t>
          </a:r>
        </a:p>
      </dgm:t>
    </dgm:pt>
    <dgm:pt modelId="{2A7E5FD9-34A6-4CF7-94D2-670507918F65}" type="parTrans" cxnId="{933A733D-AA25-420C-95D2-CB367FC9A761}">
      <dgm:prSet/>
      <dgm:spPr/>
      <dgm:t>
        <a:bodyPr/>
        <a:lstStyle/>
        <a:p>
          <a:endParaRPr lang="en-US"/>
        </a:p>
      </dgm:t>
    </dgm:pt>
    <dgm:pt modelId="{810D154E-1E9B-4674-96B5-7DE4D79AB3EF}" type="sibTrans" cxnId="{933A733D-AA25-420C-95D2-CB367FC9A761}">
      <dgm:prSet/>
      <dgm:spPr/>
      <dgm:t>
        <a:bodyPr/>
        <a:lstStyle/>
        <a:p>
          <a:endParaRPr lang="en-US"/>
        </a:p>
      </dgm:t>
    </dgm:pt>
    <dgm:pt modelId="{B232971B-C25B-4BF3-95D6-194269C5DC84}">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ja-JP" b="0" i="0" u="none" strike="noStrike" cap="none" normalizeH="0" baseline="0" smtClean="0">
              <a:ln>
                <a:noFill/>
              </a:ln>
              <a:solidFill>
                <a:schemeClr val="tx1"/>
              </a:solidFill>
              <a:effectLst/>
              <a:latin typeface="Arial" charset="0"/>
              <a:ea typeface="MS Mincho" pitchFamily="49" charset="-128"/>
            </a:rPr>
            <a:t>Competitive</a:t>
          </a:r>
          <a:endParaRPr kumimoji="0" lang="en-US" b="0" i="0" u="none" strike="noStrike" cap="none" normalizeH="0" baseline="0" smtClean="0">
            <a:ln>
              <a:noFill/>
            </a:ln>
            <a:solidFill>
              <a:schemeClr val="tx1"/>
            </a:solidFill>
            <a:effectLst/>
            <a:latin typeface="Arial" charset="0"/>
          </a:endParaRPr>
        </a:p>
      </dgm:t>
    </dgm:pt>
    <dgm:pt modelId="{5C408A91-D364-4C96-8FC0-33049DA8C14E}" type="parTrans" cxnId="{EBA6AB77-B604-40EF-9C0E-3D39A0AE7B53}">
      <dgm:prSet/>
      <dgm:spPr/>
      <dgm:t>
        <a:bodyPr/>
        <a:lstStyle/>
        <a:p>
          <a:endParaRPr lang="en-US"/>
        </a:p>
      </dgm:t>
    </dgm:pt>
    <dgm:pt modelId="{05B9F257-25C5-49D2-ABC9-958E35A931F7}" type="sibTrans" cxnId="{EBA6AB77-B604-40EF-9C0E-3D39A0AE7B53}">
      <dgm:prSet/>
      <dgm:spPr/>
      <dgm:t>
        <a:bodyPr/>
        <a:lstStyle/>
        <a:p>
          <a:endParaRPr lang="en-US"/>
        </a:p>
      </dgm:t>
    </dgm:pt>
    <dgm:pt modelId="{C016F27C-E48E-45D7-A6A4-F55FFA5D36D5}">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ja-JP" b="0" i="0" u="none" strike="noStrike" cap="none" normalizeH="0" baseline="0" smtClean="0">
              <a:ln>
                <a:noFill/>
              </a:ln>
              <a:solidFill>
                <a:schemeClr val="tx1"/>
              </a:solidFill>
              <a:effectLst/>
              <a:latin typeface="Arial" charset="0"/>
              <a:ea typeface="MS Mincho" pitchFamily="49" charset="-128"/>
            </a:rPr>
            <a:t>Negotiated</a:t>
          </a:r>
          <a:endParaRPr kumimoji="0" lang="en-US" b="0" i="0" u="none" strike="noStrike" cap="none" normalizeH="0" baseline="0" smtClean="0">
            <a:ln>
              <a:noFill/>
            </a:ln>
            <a:solidFill>
              <a:schemeClr val="tx1"/>
            </a:solidFill>
            <a:effectLst/>
            <a:latin typeface="Arial" charset="0"/>
          </a:endParaRPr>
        </a:p>
      </dgm:t>
    </dgm:pt>
    <dgm:pt modelId="{827F695C-ADB4-4364-9751-D58760972119}" type="parTrans" cxnId="{3ADA5547-7B7F-4162-BD22-76A2B20EC5CC}">
      <dgm:prSet/>
      <dgm:spPr/>
      <dgm:t>
        <a:bodyPr/>
        <a:lstStyle/>
        <a:p>
          <a:endParaRPr lang="en-US"/>
        </a:p>
      </dgm:t>
    </dgm:pt>
    <dgm:pt modelId="{2F0659EF-E8D6-47CD-BC30-6C97511E3C34}" type="sibTrans" cxnId="{3ADA5547-7B7F-4162-BD22-76A2B20EC5CC}">
      <dgm:prSet/>
      <dgm:spPr/>
      <dgm:t>
        <a:bodyPr/>
        <a:lstStyle/>
        <a:p>
          <a:endParaRPr lang="en-US"/>
        </a:p>
      </dgm:t>
    </dgm:pt>
    <dgm:pt modelId="{5B4FE76D-11F9-425E-BBA9-6C059C95093B}">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ja-JP" b="0" i="0" u="none" strike="noStrike" cap="none" normalizeH="0" baseline="0" smtClean="0">
              <a:ln>
                <a:noFill/>
              </a:ln>
              <a:solidFill>
                <a:schemeClr val="tx1"/>
              </a:solidFill>
              <a:effectLst/>
              <a:latin typeface="Arial" charset="0"/>
              <a:ea typeface="MS Mincho" pitchFamily="49" charset="-128"/>
            </a:rPr>
            <a:t>Seasoned</a:t>
          </a:r>
          <a:endParaRPr kumimoji="0" lang="en-US" b="0" i="0" u="none" strike="noStrike" cap="none" normalizeH="0" baseline="0" smtClean="0">
            <a:ln>
              <a:noFill/>
            </a:ln>
            <a:solidFill>
              <a:schemeClr val="tx1"/>
            </a:solidFill>
            <a:effectLst/>
            <a:latin typeface="Arial" charset="0"/>
          </a:endParaRPr>
        </a:p>
      </dgm:t>
    </dgm:pt>
    <dgm:pt modelId="{40D4C1A4-E505-437B-A29D-34C1FC533C25}" type="parTrans" cxnId="{F60D1FE9-6FD7-4736-8C7E-3429F09B83FB}">
      <dgm:prSet/>
      <dgm:spPr/>
      <dgm:t>
        <a:bodyPr/>
        <a:lstStyle/>
        <a:p>
          <a:endParaRPr lang="en-US"/>
        </a:p>
      </dgm:t>
    </dgm:pt>
    <dgm:pt modelId="{AB984C1B-E2CC-42C5-8EEB-498BFDF1054A}" type="sibTrans" cxnId="{F60D1FE9-6FD7-4736-8C7E-3429F09B83FB}">
      <dgm:prSet/>
      <dgm:spPr/>
      <dgm:t>
        <a:bodyPr/>
        <a:lstStyle/>
        <a:p>
          <a:endParaRPr lang="en-US"/>
        </a:p>
      </dgm:t>
    </dgm:pt>
    <dgm:pt modelId="{80080823-B9C8-42F9-A0BA-59EDEE45468D}">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ja-JP" b="0" i="0" u="none" strike="noStrike" cap="none" normalizeH="0" baseline="0" smtClean="0">
              <a:ln>
                <a:noFill/>
              </a:ln>
              <a:solidFill>
                <a:schemeClr val="tx1"/>
              </a:solidFill>
              <a:effectLst/>
              <a:latin typeface="Arial" charset="0"/>
              <a:ea typeface="MS Mincho" pitchFamily="49" charset="-128"/>
            </a:rPr>
            <a:t>GCO</a:t>
          </a:r>
          <a:br>
            <a:rPr kumimoji="0" lang="en-US" altLang="ja-JP" b="0" i="0" u="none" strike="noStrike" cap="none" normalizeH="0" baseline="0" smtClean="0">
              <a:ln>
                <a:noFill/>
              </a:ln>
              <a:solidFill>
                <a:schemeClr val="tx1"/>
              </a:solidFill>
              <a:effectLst/>
              <a:latin typeface="Arial" charset="0"/>
              <a:ea typeface="MS Mincho" pitchFamily="49" charset="-128"/>
            </a:rPr>
          </a:br>
          <a:r>
            <a:rPr kumimoji="0" lang="en-US" b="0" i="0" u="none" strike="noStrike" cap="none" normalizeH="0" baseline="0" smtClean="0">
              <a:ln>
                <a:noFill/>
              </a:ln>
              <a:solidFill>
                <a:schemeClr val="tx1"/>
              </a:solidFill>
              <a:effectLst/>
              <a:latin typeface="Arial" charset="0"/>
            </a:rPr>
            <a:t>(Underwritten)</a:t>
          </a:r>
        </a:p>
      </dgm:t>
    </dgm:pt>
    <dgm:pt modelId="{1AC87917-F544-4456-932E-FDE26BC8260F}" type="parTrans" cxnId="{914A905F-3BBD-432D-AF43-9D1E674F96F7}">
      <dgm:prSet/>
      <dgm:spPr/>
      <dgm:t>
        <a:bodyPr/>
        <a:lstStyle/>
        <a:p>
          <a:endParaRPr lang="en-US"/>
        </a:p>
      </dgm:t>
    </dgm:pt>
    <dgm:pt modelId="{E2124D12-66D2-402C-BCC6-151C6458B893}" type="sibTrans" cxnId="{914A905F-3BBD-432D-AF43-9D1E674F96F7}">
      <dgm:prSet/>
      <dgm:spPr/>
      <dgm:t>
        <a:bodyPr/>
        <a:lstStyle/>
        <a:p>
          <a:endParaRPr lang="en-US"/>
        </a:p>
      </dgm:t>
    </dgm:pt>
    <dgm:pt modelId="{4C3407B2-02F0-410F-B2D6-31C2454A5039}">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ja-JP" b="0" i="0" u="none" strike="noStrike" cap="none" normalizeH="0" baseline="0" smtClean="0">
              <a:ln>
                <a:noFill/>
              </a:ln>
              <a:solidFill>
                <a:schemeClr val="tx1"/>
              </a:solidFill>
              <a:effectLst/>
              <a:latin typeface="Arial" charset="0"/>
              <a:ea typeface="MS Mincho" pitchFamily="49" charset="-128"/>
            </a:rPr>
            <a:t>Best Efforts</a:t>
          </a:r>
          <a:endParaRPr kumimoji="0" lang="en-US" b="0" i="0" u="none" strike="noStrike" cap="none" normalizeH="0" baseline="0" smtClean="0">
            <a:ln>
              <a:noFill/>
            </a:ln>
            <a:solidFill>
              <a:schemeClr val="tx1"/>
            </a:solidFill>
            <a:effectLst/>
            <a:latin typeface="Arial" charset="0"/>
          </a:endParaRPr>
        </a:p>
      </dgm:t>
    </dgm:pt>
    <dgm:pt modelId="{0557EB62-D395-4F03-A17D-E0A439D7293D}" type="parTrans" cxnId="{77C9DB16-2EAD-4BB0-9D06-66CE0DEAF9F6}">
      <dgm:prSet/>
      <dgm:spPr/>
      <dgm:t>
        <a:bodyPr/>
        <a:lstStyle/>
        <a:p>
          <a:endParaRPr lang="en-US"/>
        </a:p>
      </dgm:t>
    </dgm:pt>
    <dgm:pt modelId="{B6355C8A-5648-4374-9237-8D7FDD8A4358}" type="sibTrans" cxnId="{77C9DB16-2EAD-4BB0-9D06-66CE0DEAF9F6}">
      <dgm:prSet/>
      <dgm:spPr/>
      <dgm:t>
        <a:bodyPr/>
        <a:lstStyle/>
        <a:p>
          <a:endParaRPr lang="en-US"/>
        </a:p>
      </dgm:t>
    </dgm:pt>
    <dgm:pt modelId="{BE52F0BD-665F-433E-BED5-3994BEE4964E}">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ja-JP" b="0" i="0" u="none" strike="noStrike" cap="none" normalizeH="0" baseline="0" smtClean="0">
              <a:ln>
                <a:noFill/>
              </a:ln>
              <a:solidFill>
                <a:schemeClr val="tx1"/>
              </a:solidFill>
              <a:effectLst/>
              <a:latin typeface="Arial" charset="0"/>
              <a:ea typeface="MS Mincho" pitchFamily="49" charset="-128"/>
            </a:rPr>
            <a:t>Rights</a:t>
          </a:r>
          <a:endParaRPr kumimoji="0" lang="en-US" b="0" i="0" u="none" strike="noStrike" cap="none" normalizeH="0" baseline="0" smtClean="0">
            <a:ln>
              <a:noFill/>
            </a:ln>
            <a:solidFill>
              <a:schemeClr val="tx1"/>
            </a:solidFill>
            <a:effectLst/>
            <a:latin typeface="Arial" charset="0"/>
          </a:endParaRPr>
        </a:p>
      </dgm:t>
    </dgm:pt>
    <dgm:pt modelId="{D3F9A913-1C01-4DF2-A432-75A606CF9EA6}" type="parTrans" cxnId="{9D3047C7-E1E0-4C16-91BA-33D7B33418F9}">
      <dgm:prSet/>
      <dgm:spPr/>
      <dgm:t>
        <a:bodyPr/>
        <a:lstStyle/>
        <a:p>
          <a:endParaRPr lang="en-US"/>
        </a:p>
      </dgm:t>
    </dgm:pt>
    <dgm:pt modelId="{E7602BD5-CDE1-459F-86B7-37E2E7AD934D}" type="sibTrans" cxnId="{9D3047C7-E1E0-4C16-91BA-33D7B33418F9}">
      <dgm:prSet/>
      <dgm:spPr/>
      <dgm:t>
        <a:bodyPr/>
        <a:lstStyle/>
        <a:p>
          <a:endParaRPr lang="en-US"/>
        </a:p>
      </dgm:t>
    </dgm:pt>
    <dgm:pt modelId="{0F081D18-A93E-40FA-96A3-95FCB054BBE2}">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ja-JP" b="0" i="0" u="none" strike="noStrike" cap="none" normalizeH="0" baseline="0" smtClean="0">
              <a:ln>
                <a:noFill/>
              </a:ln>
              <a:solidFill>
                <a:schemeClr val="tx1"/>
              </a:solidFill>
              <a:effectLst/>
              <a:latin typeface="Arial" charset="0"/>
              <a:ea typeface="MS Mincho" pitchFamily="49" charset="-128"/>
            </a:rPr>
            <a:t>Standby &amp; Take-up</a:t>
          </a:r>
          <a:endParaRPr kumimoji="0" lang="en-US" b="0" i="0" u="none" strike="noStrike" cap="none" normalizeH="0" baseline="0" smtClean="0">
            <a:ln>
              <a:noFill/>
            </a:ln>
            <a:solidFill>
              <a:schemeClr val="tx1"/>
            </a:solidFill>
            <a:effectLst/>
            <a:latin typeface="Arial" charset="0"/>
          </a:endParaRPr>
        </a:p>
      </dgm:t>
    </dgm:pt>
    <dgm:pt modelId="{D4E27E63-FA14-42F8-BEBA-88E2D707A1B2}" type="parTrans" cxnId="{AEA6D7B3-B5CA-4E92-ABE0-F5E127FEB80A}">
      <dgm:prSet/>
      <dgm:spPr/>
      <dgm:t>
        <a:bodyPr/>
        <a:lstStyle/>
        <a:p>
          <a:endParaRPr lang="en-US"/>
        </a:p>
      </dgm:t>
    </dgm:pt>
    <dgm:pt modelId="{A256F230-EE15-44EF-8635-AF9FC5BD501F}" type="sibTrans" cxnId="{AEA6D7B3-B5CA-4E92-ABE0-F5E127FEB80A}">
      <dgm:prSet/>
      <dgm:spPr/>
      <dgm:t>
        <a:bodyPr/>
        <a:lstStyle/>
        <a:p>
          <a:endParaRPr lang="en-US"/>
        </a:p>
      </dgm:t>
    </dgm:pt>
    <dgm:pt modelId="{545DBD95-76BB-48C1-893B-A468F9E6EE05}">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ja-JP" b="0" i="0" u="none" strike="noStrike" cap="none" normalizeH="0" baseline="0" dirty="0" smtClean="0">
              <a:ln>
                <a:noFill/>
              </a:ln>
              <a:solidFill>
                <a:schemeClr val="tx1"/>
              </a:solidFill>
              <a:effectLst/>
              <a:latin typeface="Arial" charset="0"/>
              <a:ea typeface="MS Mincho" pitchFamily="49" charset="-128"/>
            </a:rPr>
            <a:t>Secondary</a:t>
          </a:r>
          <a:endParaRPr kumimoji="0" lang="en-US" b="0" i="0" u="none" strike="noStrike" cap="none" normalizeH="0" baseline="0" dirty="0" smtClean="0">
            <a:ln>
              <a:noFill/>
            </a:ln>
            <a:solidFill>
              <a:schemeClr val="tx1"/>
            </a:solidFill>
            <a:effectLst/>
            <a:latin typeface="Arial" charset="0"/>
          </a:endParaRPr>
        </a:p>
      </dgm:t>
    </dgm:pt>
    <dgm:pt modelId="{DB3CCAA0-F53B-4B86-84AC-2BEC827B94E3}" type="parTrans" cxnId="{FD194974-2C42-448A-BAE8-4998B56270AB}">
      <dgm:prSet/>
      <dgm:spPr/>
      <dgm:t>
        <a:bodyPr/>
        <a:lstStyle/>
        <a:p>
          <a:endParaRPr lang="en-US"/>
        </a:p>
      </dgm:t>
    </dgm:pt>
    <dgm:pt modelId="{19D7919C-DC9F-4EBB-9D91-0E8D6A32150E}" type="sibTrans" cxnId="{FD194974-2C42-448A-BAE8-4998B56270AB}">
      <dgm:prSet/>
      <dgm:spPr/>
      <dgm:t>
        <a:bodyPr/>
        <a:lstStyle/>
        <a:p>
          <a:endParaRPr lang="en-US"/>
        </a:p>
      </dgm:t>
    </dgm:pt>
    <dgm:pt modelId="{6ED0A34A-7E0C-4843-B22A-1DE0F650524E}">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ja-JP" b="0" i="0" u="none" strike="noStrike" cap="none" normalizeH="0" baseline="0" smtClean="0">
              <a:ln>
                <a:noFill/>
              </a:ln>
              <a:solidFill>
                <a:schemeClr val="tx1"/>
              </a:solidFill>
              <a:effectLst/>
              <a:latin typeface="Arial" charset="0"/>
              <a:ea typeface="MS Mincho" pitchFamily="49" charset="-128"/>
            </a:rPr>
            <a:t>Auction</a:t>
          </a:r>
          <a:endParaRPr kumimoji="0" lang="en-US" b="0" i="0" u="none" strike="noStrike" cap="none" normalizeH="0" baseline="0" smtClean="0">
            <a:ln>
              <a:noFill/>
            </a:ln>
            <a:solidFill>
              <a:schemeClr val="tx1"/>
            </a:solidFill>
            <a:effectLst/>
            <a:latin typeface="Arial" charset="0"/>
          </a:endParaRPr>
        </a:p>
      </dgm:t>
    </dgm:pt>
    <dgm:pt modelId="{2C35242E-482E-4083-BD82-3B86F9043317}" type="parTrans" cxnId="{21629D9C-B923-4BF1-952E-3EB93A4836BB}">
      <dgm:prSet/>
      <dgm:spPr/>
      <dgm:t>
        <a:bodyPr/>
        <a:lstStyle/>
        <a:p>
          <a:endParaRPr lang="en-US"/>
        </a:p>
      </dgm:t>
    </dgm:pt>
    <dgm:pt modelId="{355546FE-453E-4EFC-8C98-A794ED29F56F}" type="sibTrans" cxnId="{21629D9C-B923-4BF1-952E-3EB93A4836BB}">
      <dgm:prSet/>
      <dgm:spPr/>
      <dgm:t>
        <a:bodyPr/>
        <a:lstStyle/>
        <a:p>
          <a:endParaRPr lang="en-US"/>
        </a:p>
      </dgm:t>
    </dgm:pt>
    <dgm:pt modelId="{BC7FD341-BE87-479C-A09B-0F358BF8CF0E}">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ja-JP" b="0" i="0" u="none" strike="noStrike" cap="none" normalizeH="0" baseline="0" smtClean="0">
              <a:ln>
                <a:noFill/>
              </a:ln>
              <a:solidFill>
                <a:schemeClr val="tx1"/>
              </a:solidFill>
              <a:effectLst/>
              <a:latin typeface="Arial" charset="0"/>
              <a:ea typeface="MS Mincho" pitchFamily="49" charset="-128"/>
            </a:rPr>
            <a:t>NYSE</a:t>
          </a:r>
          <a:endParaRPr kumimoji="0" lang="en-US" b="0" i="0" u="none" strike="noStrike" cap="none" normalizeH="0" baseline="0" smtClean="0">
            <a:ln>
              <a:noFill/>
            </a:ln>
            <a:solidFill>
              <a:schemeClr val="tx1"/>
            </a:solidFill>
            <a:effectLst/>
            <a:latin typeface="Arial" charset="0"/>
          </a:endParaRPr>
        </a:p>
      </dgm:t>
    </dgm:pt>
    <dgm:pt modelId="{E96915FE-7560-458C-A60B-54858BA4ABDA}" type="parTrans" cxnId="{9829B666-C34C-4CD4-BF49-4D1664598D3F}">
      <dgm:prSet/>
      <dgm:spPr/>
      <dgm:t>
        <a:bodyPr/>
        <a:lstStyle/>
        <a:p>
          <a:endParaRPr lang="en-US"/>
        </a:p>
      </dgm:t>
    </dgm:pt>
    <dgm:pt modelId="{EB470AD8-8248-42E8-85B4-7700956B9D93}" type="sibTrans" cxnId="{9829B666-C34C-4CD4-BF49-4D1664598D3F}">
      <dgm:prSet/>
      <dgm:spPr/>
      <dgm:t>
        <a:bodyPr/>
        <a:lstStyle/>
        <a:p>
          <a:endParaRPr lang="en-US"/>
        </a:p>
      </dgm:t>
    </dgm:pt>
    <dgm:pt modelId="{F2F95840-5F18-456E-98C0-39A969D28C0E}">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ja-JP" b="0" i="0" u="none" strike="noStrike" cap="none" normalizeH="0" baseline="0" smtClean="0">
              <a:ln>
                <a:noFill/>
              </a:ln>
              <a:solidFill>
                <a:schemeClr val="tx1"/>
              </a:solidFill>
              <a:effectLst/>
              <a:latin typeface="Arial" charset="0"/>
              <a:ea typeface="MS Mincho" pitchFamily="49" charset="-128"/>
            </a:rPr>
            <a:t>ASE</a:t>
          </a:r>
          <a:endParaRPr kumimoji="0" lang="en-US" b="0" i="0" u="none" strike="noStrike" cap="none" normalizeH="0" baseline="0" smtClean="0">
            <a:ln>
              <a:noFill/>
            </a:ln>
            <a:solidFill>
              <a:schemeClr val="tx1"/>
            </a:solidFill>
            <a:effectLst/>
            <a:latin typeface="Arial" charset="0"/>
          </a:endParaRPr>
        </a:p>
      </dgm:t>
    </dgm:pt>
    <dgm:pt modelId="{E8EF70A7-81E1-474B-82A7-E3BBCFBB406A}" type="parTrans" cxnId="{51FFE8E0-4DA5-498C-8E3F-2AE2DB156B41}">
      <dgm:prSet/>
      <dgm:spPr/>
      <dgm:t>
        <a:bodyPr/>
        <a:lstStyle/>
        <a:p>
          <a:endParaRPr lang="en-US"/>
        </a:p>
      </dgm:t>
    </dgm:pt>
    <dgm:pt modelId="{690AF518-D5FE-478A-9B43-93D6134C5086}" type="sibTrans" cxnId="{51FFE8E0-4DA5-498C-8E3F-2AE2DB156B41}">
      <dgm:prSet/>
      <dgm:spPr/>
      <dgm:t>
        <a:bodyPr/>
        <a:lstStyle/>
        <a:p>
          <a:endParaRPr lang="en-US"/>
        </a:p>
      </dgm:t>
    </dgm:pt>
    <dgm:pt modelId="{78C69485-0D0C-4FAF-A2A5-2DE335609C8C}">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ja-JP" b="0" i="0" u="none" strike="noStrike" cap="none" normalizeH="0" baseline="0" smtClean="0">
              <a:ln>
                <a:noFill/>
              </a:ln>
              <a:solidFill>
                <a:schemeClr val="tx1"/>
              </a:solidFill>
              <a:effectLst/>
              <a:latin typeface="Arial" charset="0"/>
              <a:ea typeface="MS Mincho" pitchFamily="49" charset="-128"/>
            </a:rPr>
            <a:t>Regionals</a:t>
          </a:r>
          <a:endParaRPr kumimoji="0" lang="en-US" b="0" i="0" u="none" strike="noStrike" cap="none" normalizeH="0" baseline="0" smtClean="0">
            <a:ln>
              <a:noFill/>
            </a:ln>
            <a:solidFill>
              <a:schemeClr val="tx1"/>
            </a:solidFill>
            <a:effectLst/>
            <a:latin typeface="Arial" charset="0"/>
          </a:endParaRPr>
        </a:p>
      </dgm:t>
    </dgm:pt>
    <dgm:pt modelId="{3B0927F8-5E2A-480E-BF71-F0108C487E8A}" type="parTrans" cxnId="{DCDD3946-B528-4F1A-B9D6-9B90A3D66DE1}">
      <dgm:prSet/>
      <dgm:spPr/>
      <dgm:t>
        <a:bodyPr/>
        <a:lstStyle/>
        <a:p>
          <a:endParaRPr lang="en-US"/>
        </a:p>
      </dgm:t>
    </dgm:pt>
    <dgm:pt modelId="{40E8EF9F-CB17-45EE-A571-34C196A02D19}" type="sibTrans" cxnId="{DCDD3946-B528-4F1A-B9D6-9B90A3D66DE1}">
      <dgm:prSet/>
      <dgm:spPr/>
      <dgm:t>
        <a:bodyPr/>
        <a:lstStyle/>
        <a:p>
          <a:endParaRPr lang="en-US"/>
        </a:p>
      </dgm:t>
    </dgm:pt>
    <dgm:pt modelId="{7D3B5D1C-E36F-4A31-B974-0189D70594C2}">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ja-JP" b="0" i="0" u="none" strike="noStrike" cap="none" normalizeH="0" baseline="0" smtClean="0">
              <a:ln>
                <a:noFill/>
              </a:ln>
              <a:solidFill>
                <a:schemeClr val="tx1"/>
              </a:solidFill>
              <a:effectLst/>
              <a:latin typeface="Arial" charset="0"/>
              <a:ea typeface="MS Mincho" pitchFamily="49" charset="-128"/>
            </a:rPr>
            <a:t>Dealer</a:t>
          </a:r>
          <a:endParaRPr kumimoji="0" lang="en-US" b="0" i="0" u="none" strike="noStrike" cap="none" normalizeH="0" baseline="0" smtClean="0">
            <a:ln>
              <a:noFill/>
            </a:ln>
            <a:solidFill>
              <a:schemeClr val="tx1"/>
            </a:solidFill>
            <a:effectLst/>
            <a:latin typeface="Arial" charset="0"/>
          </a:endParaRPr>
        </a:p>
      </dgm:t>
    </dgm:pt>
    <dgm:pt modelId="{85ED5A37-7110-4816-BD2C-6C5F5A72EA4F}" type="parTrans" cxnId="{175E17F1-7FBF-4BC3-B581-B41E1954DF7E}">
      <dgm:prSet/>
      <dgm:spPr/>
      <dgm:t>
        <a:bodyPr/>
        <a:lstStyle/>
        <a:p>
          <a:endParaRPr lang="en-US"/>
        </a:p>
      </dgm:t>
    </dgm:pt>
    <dgm:pt modelId="{2CD0929D-BFCB-46D0-9690-A677114036A9}" type="sibTrans" cxnId="{175E17F1-7FBF-4BC3-B581-B41E1954DF7E}">
      <dgm:prSet/>
      <dgm:spPr/>
      <dgm:t>
        <a:bodyPr/>
        <a:lstStyle/>
        <a:p>
          <a:endParaRPr lang="en-US"/>
        </a:p>
      </dgm:t>
    </dgm:pt>
    <dgm:pt modelId="{4777471B-3E81-4755-93B3-3F2A102220A4}">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ja-JP" b="0" i="0" u="none" strike="noStrike" cap="none" normalizeH="0" baseline="0" smtClean="0">
              <a:ln>
                <a:noFill/>
              </a:ln>
              <a:solidFill>
                <a:schemeClr val="tx1"/>
              </a:solidFill>
              <a:effectLst/>
              <a:latin typeface="Arial" charset="0"/>
              <a:ea typeface="MS Mincho" pitchFamily="49" charset="-128"/>
            </a:rPr>
            <a:t>NASDAQ</a:t>
          </a:r>
          <a:br>
            <a:rPr kumimoji="0" lang="en-US" altLang="ja-JP" b="0" i="0" u="none" strike="noStrike" cap="none" normalizeH="0" baseline="0" smtClean="0">
              <a:ln>
                <a:noFill/>
              </a:ln>
              <a:solidFill>
                <a:schemeClr val="tx1"/>
              </a:solidFill>
              <a:effectLst/>
              <a:latin typeface="Arial" charset="0"/>
              <a:ea typeface="MS Mincho" pitchFamily="49" charset="-128"/>
            </a:rPr>
          </a:br>
          <a:r>
            <a:rPr kumimoji="0" lang="en-US" altLang="ja-JP" b="0" i="0" u="none" strike="noStrike" cap="none" normalizeH="0" baseline="0" smtClean="0">
              <a:ln>
                <a:noFill/>
              </a:ln>
              <a:solidFill>
                <a:schemeClr val="tx1"/>
              </a:solidFill>
              <a:effectLst/>
              <a:latin typeface="Arial" charset="0"/>
              <a:ea typeface="MS Mincho" pitchFamily="49" charset="-128"/>
            </a:rPr>
            <a:t>OTC</a:t>
          </a:r>
          <a:br>
            <a:rPr kumimoji="0" lang="en-US" altLang="ja-JP" b="0" i="0" u="none" strike="noStrike" cap="none" normalizeH="0" baseline="0" smtClean="0">
              <a:ln>
                <a:noFill/>
              </a:ln>
              <a:solidFill>
                <a:schemeClr val="tx1"/>
              </a:solidFill>
              <a:effectLst/>
              <a:latin typeface="Arial" charset="0"/>
              <a:ea typeface="MS Mincho" pitchFamily="49" charset="-128"/>
            </a:rPr>
          </a:br>
          <a:r>
            <a:rPr kumimoji="0" lang="en-US" altLang="ja-JP" b="0" i="0" u="none" strike="noStrike" cap="none" normalizeH="0" baseline="0" smtClean="0">
              <a:ln>
                <a:noFill/>
              </a:ln>
              <a:solidFill>
                <a:schemeClr val="tx1"/>
              </a:solidFill>
              <a:effectLst/>
              <a:latin typeface="Arial" charset="0"/>
              <a:ea typeface="MS Mincho" pitchFamily="49" charset="-128"/>
            </a:rPr>
            <a:t>Pink Sheet</a:t>
          </a:r>
          <a:endParaRPr kumimoji="0" lang="en-US" b="0" i="0" u="none" strike="noStrike" cap="none" normalizeH="0" baseline="0" smtClean="0">
            <a:ln>
              <a:noFill/>
            </a:ln>
            <a:solidFill>
              <a:schemeClr val="tx1"/>
            </a:solidFill>
            <a:effectLst/>
            <a:latin typeface="Arial" charset="0"/>
          </a:endParaRPr>
        </a:p>
      </dgm:t>
    </dgm:pt>
    <dgm:pt modelId="{AB7451AD-45D3-4938-BD01-66978D236F16}" type="parTrans" cxnId="{806A1F5F-80A6-4AF0-BD12-C210784F8290}">
      <dgm:prSet/>
      <dgm:spPr/>
      <dgm:t>
        <a:bodyPr/>
        <a:lstStyle/>
        <a:p>
          <a:endParaRPr lang="en-US"/>
        </a:p>
      </dgm:t>
    </dgm:pt>
    <dgm:pt modelId="{0743753A-B43D-4B8F-BEE3-3F9670F955B9}" type="sibTrans" cxnId="{806A1F5F-80A6-4AF0-BD12-C210784F8290}">
      <dgm:prSet/>
      <dgm:spPr/>
      <dgm:t>
        <a:bodyPr/>
        <a:lstStyle/>
        <a:p>
          <a:endParaRPr lang="en-US"/>
        </a:p>
      </dgm:t>
    </dgm:pt>
    <dgm:pt modelId="{FBE69B35-9E96-497E-A481-144166AE2523}">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ja-JP" b="0" i="0" u="none" strike="noStrike" cap="none" normalizeH="0" baseline="0" smtClean="0">
              <a:ln>
                <a:noFill/>
              </a:ln>
              <a:solidFill>
                <a:schemeClr val="tx1"/>
              </a:solidFill>
              <a:effectLst/>
              <a:latin typeface="Arial" charset="0"/>
              <a:ea typeface="MS Mincho" pitchFamily="49" charset="-128"/>
            </a:rPr>
            <a:t>3</a:t>
          </a:r>
          <a:r>
            <a:rPr kumimoji="0" lang="en-US" altLang="ja-JP" b="0" i="0" u="none" strike="noStrike" cap="none" normalizeH="0" baseline="30000" smtClean="0">
              <a:ln>
                <a:noFill/>
              </a:ln>
              <a:solidFill>
                <a:schemeClr val="tx1"/>
              </a:solidFill>
              <a:effectLst/>
              <a:latin typeface="Arial" charset="0"/>
              <a:ea typeface="MS Mincho" pitchFamily="49" charset="-128"/>
            </a:rPr>
            <a:t>rd</a:t>
          </a:r>
          <a:r>
            <a:rPr kumimoji="0" lang="en-US" altLang="ja-JP" b="0" i="0" u="none" strike="noStrike" cap="none" normalizeH="0" baseline="0" smtClean="0">
              <a:ln>
                <a:noFill/>
              </a:ln>
              <a:solidFill>
                <a:schemeClr val="tx1"/>
              </a:solidFill>
              <a:effectLst/>
              <a:latin typeface="Arial" charset="0"/>
              <a:ea typeface="MS Mincho" pitchFamily="49" charset="-128"/>
            </a:rPr>
            <a:t> market</a:t>
          </a:r>
          <a:endParaRPr kumimoji="0" lang="en-US" b="0" i="0" u="none" strike="noStrike" cap="none" normalizeH="0" baseline="0" smtClean="0">
            <a:ln>
              <a:noFill/>
            </a:ln>
            <a:solidFill>
              <a:schemeClr val="tx1"/>
            </a:solidFill>
            <a:effectLst/>
            <a:latin typeface="Arial" charset="0"/>
          </a:endParaRPr>
        </a:p>
      </dgm:t>
    </dgm:pt>
    <dgm:pt modelId="{C2F6D432-05E3-49CF-9C8B-119A4FCAFFF4}" type="parTrans" cxnId="{827F4DBE-0FEC-485A-9C71-8D9F1153421E}">
      <dgm:prSet/>
      <dgm:spPr/>
      <dgm:t>
        <a:bodyPr/>
        <a:lstStyle/>
        <a:p>
          <a:endParaRPr lang="en-US"/>
        </a:p>
      </dgm:t>
    </dgm:pt>
    <dgm:pt modelId="{483624D4-E0AE-4F57-AA5E-57AA8CB277DD}" type="sibTrans" cxnId="{827F4DBE-0FEC-485A-9C71-8D9F1153421E}">
      <dgm:prSet/>
      <dgm:spPr/>
      <dgm:t>
        <a:bodyPr/>
        <a:lstStyle/>
        <a:p>
          <a:endParaRPr lang="en-US"/>
        </a:p>
      </dgm:t>
    </dgm:pt>
    <dgm:pt modelId="{4AAA9FF4-64DA-4B18-B3D5-E9D8110BC769}">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ja-JP" b="0" i="0" u="none" strike="noStrike" cap="none" normalizeH="0" baseline="0" smtClean="0">
              <a:ln>
                <a:noFill/>
              </a:ln>
              <a:solidFill>
                <a:schemeClr val="tx1"/>
              </a:solidFill>
              <a:effectLst/>
              <a:latin typeface="Arial" charset="0"/>
              <a:ea typeface="MS Mincho" pitchFamily="49" charset="-128"/>
            </a:rPr>
            <a:t>4th</a:t>
          </a:r>
          <a:endParaRPr kumimoji="0" lang="en-US" b="0" i="0" u="none" strike="noStrike" cap="none" normalizeH="0" baseline="0" smtClean="0">
            <a:ln>
              <a:noFill/>
            </a:ln>
            <a:solidFill>
              <a:schemeClr val="tx1"/>
            </a:solidFill>
            <a:effectLst/>
            <a:latin typeface="Arial" charset="0"/>
          </a:endParaRPr>
        </a:p>
      </dgm:t>
    </dgm:pt>
    <dgm:pt modelId="{6136E5D5-F79A-4056-A17C-D46D1A11A5FC}" type="parTrans" cxnId="{4601C41E-A557-47AA-B8F5-14D984AA0B0C}">
      <dgm:prSet/>
      <dgm:spPr/>
      <dgm:t>
        <a:bodyPr/>
        <a:lstStyle/>
        <a:p>
          <a:endParaRPr lang="en-US"/>
        </a:p>
      </dgm:t>
    </dgm:pt>
    <dgm:pt modelId="{1DA12E8E-0A9B-479D-996A-9EC0E5D3BEC5}" type="sibTrans" cxnId="{4601C41E-A557-47AA-B8F5-14D984AA0B0C}">
      <dgm:prSet/>
      <dgm:spPr/>
      <dgm:t>
        <a:bodyPr/>
        <a:lstStyle/>
        <a:p>
          <a:endParaRPr lang="en-US"/>
        </a:p>
      </dgm:t>
    </dgm:pt>
    <dgm:pt modelId="{F218474F-3336-4893-8578-381C9FDC9F15}" type="pres">
      <dgm:prSet presAssocID="{7D1974C3-0D25-488E-84AB-27B4B9E5A3A9}" presName="hierChild1" presStyleCnt="0">
        <dgm:presLayoutVars>
          <dgm:orgChart val="1"/>
          <dgm:chPref val="1"/>
          <dgm:dir/>
          <dgm:animOne val="branch"/>
          <dgm:animLvl val="lvl"/>
          <dgm:resizeHandles/>
        </dgm:presLayoutVars>
      </dgm:prSet>
      <dgm:spPr/>
    </dgm:pt>
    <dgm:pt modelId="{E5B1CB84-0A1D-4E82-9448-CE6A9454C7F3}" type="pres">
      <dgm:prSet presAssocID="{2D3D991A-C617-43FD-A48B-28A1C5D9587D}" presName="hierRoot1" presStyleCnt="0">
        <dgm:presLayoutVars>
          <dgm:hierBranch/>
        </dgm:presLayoutVars>
      </dgm:prSet>
      <dgm:spPr/>
    </dgm:pt>
    <dgm:pt modelId="{FBEB684E-9CC9-41E0-B5BD-C2ADB896711A}" type="pres">
      <dgm:prSet presAssocID="{2D3D991A-C617-43FD-A48B-28A1C5D9587D}" presName="rootComposite1" presStyleCnt="0"/>
      <dgm:spPr/>
    </dgm:pt>
    <dgm:pt modelId="{9A47FC5A-86FB-4414-8195-85CF8A308832}" type="pres">
      <dgm:prSet presAssocID="{2D3D991A-C617-43FD-A48B-28A1C5D9587D}" presName="rootText1" presStyleLbl="node0" presStyleIdx="0" presStyleCnt="1" custScaleX="156004" custScaleY="200781" custLinFactY="-157586" custLinFactNeighborX="92619" custLinFactNeighborY="-200000">
        <dgm:presLayoutVars>
          <dgm:chPref val="3"/>
        </dgm:presLayoutVars>
      </dgm:prSet>
      <dgm:spPr/>
      <dgm:t>
        <a:bodyPr/>
        <a:lstStyle/>
        <a:p>
          <a:endParaRPr lang="en-US"/>
        </a:p>
      </dgm:t>
    </dgm:pt>
    <dgm:pt modelId="{F1098E16-99EB-494C-B2BD-71D842E219C3}" type="pres">
      <dgm:prSet presAssocID="{2D3D991A-C617-43FD-A48B-28A1C5D9587D}" presName="rootConnector1" presStyleLbl="node1" presStyleIdx="0" presStyleCnt="0"/>
      <dgm:spPr/>
      <dgm:t>
        <a:bodyPr/>
        <a:lstStyle/>
        <a:p>
          <a:endParaRPr lang="en-US"/>
        </a:p>
      </dgm:t>
    </dgm:pt>
    <dgm:pt modelId="{720C86A5-BD5C-410B-9E8C-EE542EC42B18}" type="pres">
      <dgm:prSet presAssocID="{2D3D991A-C617-43FD-A48B-28A1C5D9587D}" presName="hierChild2" presStyleCnt="0"/>
      <dgm:spPr/>
    </dgm:pt>
    <dgm:pt modelId="{C3BC453D-96FE-4F4E-B2B9-46464131ECA1}" type="pres">
      <dgm:prSet presAssocID="{8DCA8126-7674-4853-9AC3-2B3E00F677C5}" presName="Name35" presStyleLbl="parChTrans1D2" presStyleIdx="0" presStyleCnt="2" custSzX="4517248" custSzY="1096309"/>
      <dgm:spPr/>
      <dgm:t>
        <a:bodyPr/>
        <a:lstStyle/>
        <a:p>
          <a:endParaRPr lang="en-US"/>
        </a:p>
      </dgm:t>
    </dgm:pt>
    <dgm:pt modelId="{4A5594B4-5184-4CAB-AB52-D96D23A01117}" type="pres">
      <dgm:prSet presAssocID="{0D80CF85-BB62-438A-AA24-31BE52F5F2C0}" presName="hierRoot2" presStyleCnt="0">
        <dgm:presLayoutVars>
          <dgm:hierBranch/>
        </dgm:presLayoutVars>
      </dgm:prSet>
      <dgm:spPr/>
    </dgm:pt>
    <dgm:pt modelId="{786913E4-4D5C-474F-9289-451C7704943F}" type="pres">
      <dgm:prSet presAssocID="{0D80CF85-BB62-438A-AA24-31BE52F5F2C0}" presName="rootComposite" presStyleCnt="0"/>
      <dgm:spPr/>
    </dgm:pt>
    <dgm:pt modelId="{33A4C371-5885-4270-A204-EB5E57271794}" type="pres">
      <dgm:prSet presAssocID="{0D80CF85-BB62-438A-AA24-31BE52F5F2C0}" presName="rootText" presStyleLbl="node2" presStyleIdx="0" presStyleCnt="2" custScaleX="156004" custScaleY="200781" custLinFactY="-100000" custLinFactNeighborX="53673" custLinFactNeighborY="-104683">
        <dgm:presLayoutVars>
          <dgm:chPref val="3"/>
        </dgm:presLayoutVars>
      </dgm:prSet>
      <dgm:spPr/>
      <dgm:t>
        <a:bodyPr/>
        <a:lstStyle/>
        <a:p>
          <a:endParaRPr lang="en-US"/>
        </a:p>
      </dgm:t>
    </dgm:pt>
    <dgm:pt modelId="{CD5AC781-D321-488F-A7CA-F9C2C26059D5}" type="pres">
      <dgm:prSet presAssocID="{0D80CF85-BB62-438A-AA24-31BE52F5F2C0}" presName="rootConnector" presStyleLbl="node2" presStyleIdx="0" presStyleCnt="2"/>
      <dgm:spPr/>
      <dgm:t>
        <a:bodyPr/>
        <a:lstStyle/>
        <a:p>
          <a:endParaRPr lang="en-US"/>
        </a:p>
      </dgm:t>
    </dgm:pt>
    <dgm:pt modelId="{DB2E0CC6-0909-4874-BFF3-F24965966E97}" type="pres">
      <dgm:prSet presAssocID="{0D80CF85-BB62-438A-AA24-31BE52F5F2C0}" presName="hierChild4" presStyleCnt="0"/>
      <dgm:spPr/>
    </dgm:pt>
    <dgm:pt modelId="{2ECC4699-ABD5-4926-8B76-24B0655B2B7C}" type="pres">
      <dgm:prSet presAssocID="{82CE413A-4FF0-4304-B9D9-EAD6DE220B07}" presName="Name35" presStyleLbl="parChTrans1D3" presStyleIdx="0" presStyleCnt="5" custSzX="1390735" custSzY="310646"/>
      <dgm:spPr/>
      <dgm:t>
        <a:bodyPr/>
        <a:lstStyle/>
        <a:p>
          <a:endParaRPr lang="en-US"/>
        </a:p>
      </dgm:t>
    </dgm:pt>
    <dgm:pt modelId="{08A6F440-4A6F-4D09-8CEB-463AB7F40444}" type="pres">
      <dgm:prSet presAssocID="{995E01FB-A988-46BF-99FD-BCFD28037756}" presName="hierRoot2" presStyleCnt="0">
        <dgm:presLayoutVars>
          <dgm:hierBranch/>
        </dgm:presLayoutVars>
      </dgm:prSet>
      <dgm:spPr/>
    </dgm:pt>
    <dgm:pt modelId="{E4E3E8CB-F890-49AF-973E-EC4508021D3D}" type="pres">
      <dgm:prSet presAssocID="{995E01FB-A988-46BF-99FD-BCFD28037756}" presName="rootComposite" presStyleCnt="0"/>
      <dgm:spPr/>
    </dgm:pt>
    <dgm:pt modelId="{A122E623-879F-42C8-91DD-5E42241365EC}" type="pres">
      <dgm:prSet presAssocID="{995E01FB-A988-46BF-99FD-BCFD28037756}" presName="rootText" presStyleLbl="node3" presStyleIdx="0" presStyleCnt="5" custScaleX="156004" custScaleY="200781" custLinFactY="-100000" custLinFactNeighborX="53673" custLinFactNeighborY="-104683">
        <dgm:presLayoutVars>
          <dgm:chPref val="3"/>
        </dgm:presLayoutVars>
      </dgm:prSet>
      <dgm:spPr/>
      <dgm:t>
        <a:bodyPr/>
        <a:lstStyle/>
        <a:p>
          <a:endParaRPr lang="en-US"/>
        </a:p>
      </dgm:t>
    </dgm:pt>
    <dgm:pt modelId="{71DD3584-602B-49D9-A747-AB8651EA1A8E}" type="pres">
      <dgm:prSet presAssocID="{995E01FB-A988-46BF-99FD-BCFD28037756}" presName="rootConnector" presStyleLbl="node3" presStyleIdx="0" presStyleCnt="5"/>
      <dgm:spPr/>
      <dgm:t>
        <a:bodyPr/>
        <a:lstStyle/>
        <a:p>
          <a:endParaRPr lang="en-US"/>
        </a:p>
      </dgm:t>
    </dgm:pt>
    <dgm:pt modelId="{DA26B3F7-6FC6-42D3-BDA8-7D8E66572642}" type="pres">
      <dgm:prSet presAssocID="{995E01FB-A988-46BF-99FD-BCFD28037756}" presName="hierChild4" presStyleCnt="0"/>
      <dgm:spPr/>
    </dgm:pt>
    <dgm:pt modelId="{4DEBDC7A-45D0-4879-9002-9F31122F5931}" type="pres">
      <dgm:prSet presAssocID="{2A7E5FD9-34A6-4CF7-94D2-670507918F65}" presName="Name35" presStyleLbl="parChTrans1D4" presStyleIdx="0" presStyleCnt="12" custSzX="142649" custSzY="310646"/>
      <dgm:spPr/>
      <dgm:t>
        <a:bodyPr/>
        <a:lstStyle/>
        <a:p>
          <a:endParaRPr lang="en-US"/>
        </a:p>
      </dgm:t>
    </dgm:pt>
    <dgm:pt modelId="{D9A41765-9665-45F5-A4AE-62762B5E878F}" type="pres">
      <dgm:prSet presAssocID="{2949CB61-7034-452A-931A-67F688A075C6}" presName="hierRoot2" presStyleCnt="0">
        <dgm:presLayoutVars>
          <dgm:hierBranch/>
        </dgm:presLayoutVars>
      </dgm:prSet>
      <dgm:spPr/>
    </dgm:pt>
    <dgm:pt modelId="{9B812293-6D33-40EB-87DF-0A2F55384362}" type="pres">
      <dgm:prSet presAssocID="{2949CB61-7034-452A-931A-67F688A075C6}" presName="rootComposite" presStyleCnt="0"/>
      <dgm:spPr/>
    </dgm:pt>
    <dgm:pt modelId="{08C4AA3A-0854-4819-9A0B-582D923E9CEC}" type="pres">
      <dgm:prSet presAssocID="{2949CB61-7034-452A-931A-67F688A075C6}" presName="rootText" presStyleLbl="node4" presStyleIdx="0" presStyleCnt="12" custScaleX="156004" custScaleY="200781" custLinFactY="-100000" custLinFactNeighborX="53671" custLinFactNeighborY="-104788">
        <dgm:presLayoutVars>
          <dgm:chPref val="3"/>
        </dgm:presLayoutVars>
      </dgm:prSet>
      <dgm:spPr/>
      <dgm:t>
        <a:bodyPr/>
        <a:lstStyle/>
        <a:p>
          <a:endParaRPr lang="en-US"/>
        </a:p>
      </dgm:t>
    </dgm:pt>
    <dgm:pt modelId="{FA48C14D-06C7-45EB-8239-345DEA2C720F}" type="pres">
      <dgm:prSet presAssocID="{2949CB61-7034-452A-931A-67F688A075C6}" presName="rootConnector" presStyleLbl="node4" presStyleIdx="0" presStyleCnt="12"/>
      <dgm:spPr/>
      <dgm:t>
        <a:bodyPr/>
        <a:lstStyle/>
        <a:p>
          <a:endParaRPr lang="en-US"/>
        </a:p>
      </dgm:t>
    </dgm:pt>
    <dgm:pt modelId="{95BC5D6E-FBDB-4DEB-AFF3-6DDC1E42A8FB}" type="pres">
      <dgm:prSet presAssocID="{2949CB61-7034-452A-931A-67F688A075C6}" presName="hierChild4" presStyleCnt="0"/>
      <dgm:spPr/>
    </dgm:pt>
    <dgm:pt modelId="{5A1EE891-3A1C-4AD0-9A24-15E388BC56C6}" type="pres">
      <dgm:prSet presAssocID="{5C408A91-D364-4C96-8FC0-33049DA8C14E}" presName="Name35" presStyleLbl="parChTrans1D4" presStyleIdx="1" presStyleCnt="12" custSzX="695367" custSzY="310646"/>
      <dgm:spPr/>
      <dgm:t>
        <a:bodyPr/>
        <a:lstStyle/>
        <a:p>
          <a:endParaRPr lang="en-US"/>
        </a:p>
      </dgm:t>
    </dgm:pt>
    <dgm:pt modelId="{3CF2F8CD-AF09-4123-918D-503B716A4A9E}" type="pres">
      <dgm:prSet presAssocID="{B232971B-C25B-4BF3-95D6-194269C5DC84}" presName="hierRoot2" presStyleCnt="0">
        <dgm:presLayoutVars>
          <dgm:hierBranch val="r"/>
        </dgm:presLayoutVars>
      </dgm:prSet>
      <dgm:spPr/>
    </dgm:pt>
    <dgm:pt modelId="{AD17F60A-EBE8-4BD4-913A-E6CB2A3D4682}" type="pres">
      <dgm:prSet presAssocID="{B232971B-C25B-4BF3-95D6-194269C5DC84}" presName="rootComposite" presStyleCnt="0"/>
      <dgm:spPr/>
    </dgm:pt>
    <dgm:pt modelId="{ACD72267-BD7B-4719-A567-EE7913F8E2E6}" type="pres">
      <dgm:prSet presAssocID="{B232971B-C25B-4BF3-95D6-194269C5DC84}" presName="rootText" presStyleLbl="node4" presStyleIdx="1" presStyleCnt="12" custScaleX="156004" custScaleY="200781" custLinFactY="-100000" custLinFactNeighborX="53671" custLinFactNeighborY="-104788">
        <dgm:presLayoutVars>
          <dgm:chPref val="3"/>
        </dgm:presLayoutVars>
      </dgm:prSet>
      <dgm:spPr/>
      <dgm:t>
        <a:bodyPr/>
        <a:lstStyle/>
        <a:p>
          <a:endParaRPr lang="en-US"/>
        </a:p>
      </dgm:t>
    </dgm:pt>
    <dgm:pt modelId="{C5D62A6F-612C-4B5B-A05E-729E4C452F07}" type="pres">
      <dgm:prSet presAssocID="{B232971B-C25B-4BF3-95D6-194269C5DC84}" presName="rootConnector" presStyleLbl="node4" presStyleIdx="1" presStyleCnt="12"/>
      <dgm:spPr/>
      <dgm:t>
        <a:bodyPr/>
        <a:lstStyle/>
        <a:p>
          <a:endParaRPr lang="en-US"/>
        </a:p>
      </dgm:t>
    </dgm:pt>
    <dgm:pt modelId="{046600EF-7B8B-4230-978B-94D8204C6452}" type="pres">
      <dgm:prSet presAssocID="{B232971B-C25B-4BF3-95D6-194269C5DC84}" presName="hierChild4" presStyleCnt="0"/>
      <dgm:spPr/>
    </dgm:pt>
    <dgm:pt modelId="{E000DD53-891D-4DBD-8F46-6B0A425EB8DB}" type="pres">
      <dgm:prSet presAssocID="{B232971B-C25B-4BF3-95D6-194269C5DC84}" presName="hierChild5" presStyleCnt="0"/>
      <dgm:spPr/>
    </dgm:pt>
    <dgm:pt modelId="{9397C520-CCE1-45D5-AE57-FEC6A3B949B3}" type="pres">
      <dgm:prSet presAssocID="{827F695C-ADB4-4364-9751-D58760972119}" presName="Name35" presStyleLbl="parChTrans1D4" presStyleIdx="2" presStyleCnt="12" custSzX="695367" custSzY="310646"/>
      <dgm:spPr/>
      <dgm:t>
        <a:bodyPr/>
        <a:lstStyle/>
        <a:p>
          <a:endParaRPr lang="en-US"/>
        </a:p>
      </dgm:t>
    </dgm:pt>
    <dgm:pt modelId="{86F6363B-00D0-4AD9-AEE6-8A6B722A4E79}" type="pres">
      <dgm:prSet presAssocID="{C016F27C-E48E-45D7-A6A4-F55FFA5D36D5}" presName="hierRoot2" presStyleCnt="0">
        <dgm:presLayoutVars>
          <dgm:hierBranch/>
        </dgm:presLayoutVars>
      </dgm:prSet>
      <dgm:spPr/>
    </dgm:pt>
    <dgm:pt modelId="{31D9CE72-4B66-41D7-98FE-301EC5039653}" type="pres">
      <dgm:prSet presAssocID="{C016F27C-E48E-45D7-A6A4-F55FFA5D36D5}" presName="rootComposite" presStyleCnt="0"/>
      <dgm:spPr/>
    </dgm:pt>
    <dgm:pt modelId="{CAF006F4-4FCD-40AA-9C7A-D1FC2B2413F6}" type="pres">
      <dgm:prSet presAssocID="{C016F27C-E48E-45D7-A6A4-F55FFA5D36D5}" presName="rootText" presStyleLbl="node4" presStyleIdx="2" presStyleCnt="12" custScaleX="156004" custScaleY="200781" custLinFactY="-100000" custLinFactNeighborX="53671" custLinFactNeighborY="-104788">
        <dgm:presLayoutVars>
          <dgm:chPref val="3"/>
        </dgm:presLayoutVars>
      </dgm:prSet>
      <dgm:spPr/>
      <dgm:t>
        <a:bodyPr/>
        <a:lstStyle/>
        <a:p>
          <a:endParaRPr lang="en-US"/>
        </a:p>
      </dgm:t>
    </dgm:pt>
    <dgm:pt modelId="{B7CF794C-ED25-4F42-AD3B-505D6A87E5A5}" type="pres">
      <dgm:prSet presAssocID="{C016F27C-E48E-45D7-A6A4-F55FFA5D36D5}" presName="rootConnector" presStyleLbl="node4" presStyleIdx="2" presStyleCnt="12"/>
      <dgm:spPr/>
      <dgm:t>
        <a:bodyPr/>
        <a:lstStyle/>
        <a:p>
          <a:endParaRPr lang="en-US"/>
        </a:p>
      </dgm:t>
    </dgm:pt>
    <dgm:pt modelId="{95E3173C-C27D-4F3B-908D-17AF63F24BE0}" type="pres">
      <dgm:prSet presAssocID="{C016F27C-E48E-45D7-A6A4-F55FFA5D36D5}" presName="hierChild4" presStyleCnt="0"/>
      <dgm:spPr/>
    </dgm:pt>
    <dgm:pt modelId="{C030C26D-4503-4F2D-9057-1E1AE1E940B8}" type="pres">
      <dgm:prSet presAssocID="{C016F27C-E48E-45D7-A6A4-F55FFA5D36D5}" presName="hierChild5" presStyleCnt="0"/>
      <dgm:spPr/>
    </dgm:pt>
    <dgm:pt modelId="{68A0D6AE-E526-4503-8A0E-CF1CE5AE8852}" type="pres">
      <dgm:prSet presAssocID="{2949CB61-7034-452A-931A-67F688A075C6}" presName="hierChild5" presStyleCnt="0"/>
      <dgm:spPr/>
    </dgm:pt>
    <dgm:pt modelId="{75AA6E4D-EE4D-4E5F-ADB5-4639FA7ABF9A}" type="pres">
      <dgm:prSet presAssocID="{995E01FB-A988-46BF-99FD-BCFD28037756}" presName="hierChild5" presStyleCnt="0"/>
      <dgm:spPr/>
    </dgm:pt>
    <dgm:pt modelId="{947C2381-EB1C-4C8B-9821-CA4448C51827}" type="pres">
      <dgm:prSet presAssocID="{40D4C1A4-E505-437B-A29D-34C1FC533C25}" presName="Name35" presStyleLbl="parChTrans1D3" presStyleIdx="1" presStyleCnt="5" custSzX="1390735" custSzY="310646"/>
      <dgm:spPr/>
      <dgm:t>
        <a:bodyPr/>
        <a:lstStyle/>
        <a:p>
          <a:endParaRPr lang="en-US"/>
        </a:p>
      </dgm:t>
    </dgm:pt>
    <dgm:pt modelId="{A089EAAA-56EE-4024-BF37-3E08F71DBB36}" type="pres">
      <dgm:prSet presAssocID="{5B4FE76D-11F9-425E-BBA9-6C059C95093B}" presName="hierRoot2" presStyleCnt="0">
        <dgm:presLayoutVars>
          <dgm:hierBranch/>
        </dgm:presLayoutVars>
      </dgm:prSet>
      <dgm:spPr/>
    </dgm:pt>
    <dgm:pt modelId="{0043363F-FDEA-451E-9E29-E99FC5307587}" type="pres">
      <dgm:prSet presAssocID="{5B4FE76D-11F9-425E-BBA9-6C059C95093B}" presName="rootComposite" presStyleCnt="0"/>
      <dgm:spPr/>
    </dgm:pt>
    <dgm:pt modelId="{72866B37-B4FD-44A3-A4F6-4D0D3496F431}" type="pres">
      <dgm:prSet presAssocID="{5B4FE76D-11F9-425E-BBA9-6C059C95093B}" presName="rootText" presStyleLbl="node3" presStyleIdx="1" presStyleCnt="5" custScaleX="156004" custScaleY="200781" custLinFactY="-100000" custLinFactNeighborX="53673" custLinFactNeighborY="-104683">
        <dgm:presLayoutVars>
          <dgm:chPref val="3"/>
        </dgm:presLayoutVars>
      </dgm:prSet>
      <dgm:spPr/>
      <dgm:t>
        <a:bodyPr/>
        <a:lstStyle/>
        <a:p>
          <a:endParaRPr lang="en-US"/>
        </a:p>
      </dgm:t>
    </dgm:pt>
    <dgm:pt modelId="{A29FDC67-4BED-497E-A72C-CEE6D992E281}" type="pres">
      <dgm:prSet presAssocID="{5B4FE76D-11F9-425E-BBA9-6C059C95093B}" presName="rootConnector" presStyleLbl="node3" presStyleIdx="1" presStyleCnt="5"/>
      <dgm:spPr/>
      <dgm:t>
        <a:bodyPr/>
        <a:lstStyle/>
        <a:p>
          <a:endParaRPr lang="en-US"/>
        </a:p>
      </dgm:t>
    </dgm:pt>
    <dgm:pt modelId="{46D7F1A0-A884-44BB-B73B-9AFE6E0B141C}" type="pres">
      <dgm:prSet presAssocID="{5B4FE76D-11F9-425E-BBA9-6C059C95093B}" presName="hierChild4" presStyleCnt="0"/>
      <dgm:spPr/>
    </dgm:pt>
    <dgm:pt modelId="{D7CBAFD9-6C27-482C-BEFA-6E253970B0AB}" type="pres">
      <dgm:prSet presAssocID="{1AC87917-F544-4456-932E-FDE26BC8260F}" presName="Name35" presStyleLbl="parChTrans1D4" presStyleIdx="3" presStyleCnt="12" custSzX="1390735" custSzY="310646"/>
      <dgm:spPr/>
      <dgm:t>
        <a:bodyPr/>
        <a:lstStyle/>
        <a:p>
          <a:endParaRPr lang="en-US"/>
        </a:p>
      </dgm:t>
    </dgm:pt>
    <dgm:pt modelId="{64B0919E-2718-4F1A-A358-38C07834A63F}" type="pres">
      <dgm:prSet presAssocID="{80080823-B9C8-42F9-A0BA-59EDEE45468D}" presName="hierRoot2" presStyleCnt="0">
        <dgm:presLayoutVars>
          <dgm:hierBranch val="r"/>
        </dgm:presLayoutVars>
      </dgm:prSet>
      <dgm:spPr/>
    </dgm:pt>
    <dgm:pt modelId="{F225BED1-088B-417D-9EF6-F0920DDB097F}" type="pres">
      <dgm:prSet presAssocID="{80080823-B9C8-42F9-A0BA-59EDEE45468D}" presName="rootComposite" presStyleCnt="0"/>
      <dgm:spPr/>
    </dgm:pt>
    <dgm:pt modelId="{3ECD2FAB-2E69-4454-9D1F-503895A80B42}" type="pres">
      <dgm:prSet presAssocID="{80080823-B9C8-42F9-A0BA-59EDEE45468D}" presName="rootText" presStyleLbl="node4" presStyleIdx="3" presStyleCnt="12" custScaleX="156004" custScaleY="200781" custLinFactY="-100000" custLinFactNeighborX="53673" custLinFactNeighborY="-104683">
        <dgm:presLayoutVars>
          <dgm:chPref val="3"/>
        </dgm:presLayoutVars>
      </dgm:prSet>
      <dgm:spPr/>
      <dgm:t>
        <a:bodyPr/>
        <a:lstStyle/>
        <a:p>
          <a:endParaRPr lang="en-US"/>
        </a:p>
      </dgm:t>
    </dgm:pt>
    <dgm:pt modelId="{01301AEA-6043-41B9-8832-1D4A0794A200}" type="pres">
      <dgm:prSet presAssocID="{80080823-B9C8-42F9-A0BA-59EDEE45468D}" presName="rootConnector" presStyleLbl="node4" presStyleIdx="3" presStyleCnt="12"/>
      <dgm:spPr/>
      <dgm:t>
        <a:bodyPr/>
        <a:lstStyle/>
        <a:p>
          <a:endParaRPr lang="en-US"/>
        </a:p>
      </dgm:t>
    </dgm:pt>
    <dgm:pt modelId="{CFA3EEE6-0B31-433B-BE4E-BFECEE679DD0}" type="pres">
      <dgm:prSet presAssocID="{80080823-B9C8-42F9-A0BA-59EDEE45468D}" presName="hierChild4" presStyleCnt="0"/>
      <dgm:spPr/>
    </dgm:pt>
    <dgm:pt modelId="{BA9A5181-404C-4124-8C31-D97F626EEF2B}" type="pres">
      <dgm:prSet presAssocID="{80080823-B9C8-42F9-A0BA-59EDEE45468D}" presName="hierChild5" presStyleCnt="0"/>
      <dgm:spPr/>
    </dgm:pt>
    <dgm:pt modelId="{18C87F15-6071-4A56-BDD7-65A53EF9B0FC}" type="pres">
      <dgm:prSet presAssocID="{0557EB62-D395-4F03-A17D-E0A439D7293D}" presName="Name35" presStyleLbl="parChTrans1D4" presStyleIdx="4" presStyleCnt="12" custSzX="142649" custSzY="310646"/>
      <dgm:spPr/>
      <dgm:t>
        <a:bodyPr/>
        <a:lstStyle/>
        <a:p>
          <a:endParaRPr lang="en-US"/>
        </a:p>
      </dgm:t>
    </dgm:pt>
    <dgm:pt modelId="{B070E5FC-BDF0-43D1-82B2-EBF6D816A22B}" type="pres">
      <dgm:prSet presAssocID="{4C3407B2-02F0-410F-B2D6-31C2454A5039}" presName="hierRoot2" presStyleCnt="0">
        <dgm:presLayoutVars>
          <dgm:hierBranch/>
        </dgm:presLayoutVars>
      </dgm:prSet>
      <dgm:spPr/>
    </dgm:pt>
    <dgm:pt modelId="{AED3D95A-D5B3-4E32-82AC-4463B99B48A6}" type="pres">
      <dgm:prSet presAssocID="{4C3407B2-02F0-410F-B2D6-31C2454A5039}" presName="rootComposite" presStyleCnt="0"/>
      <dgm:spPr/>
    </dgm:pt>
    <dgm:pt modelId="{F6192968-9909-443C-AD0C-177C9B6E0AC5}" type="pres">
      <dgm:prSet presAssocID="{4C3407B2-02F0-410F-B2D6-31C2454A5039}" presName="rootText" presStyleLbl="node4" presStyleIdx="4" presStyleCnt="12" custScaleX="156004" custScaleY="200781" custLinFactY="-100000" custLinFactNeighborX="53673" custLinFactNeighborY="-104683">
        <dgm:presLayoutVars>
          <dgm:chPref val="3"/>
        </dgm:presLayoutVars>
      </dgm:prSet>
      <dgm:spPr/>
      <dgm:t>
        <a:bodyPr/>
        <a:lstStyle/>
        <a:p>
          <a:endParaRPr lang="en-US"/>
        </a:p>
      </dgm:t>
    </dgm:pt>
    <dgm:pt modelId="{61BE5A4E-14F7-47E9-9D6D-3F9ACFBB5653}" type="pres">
      <dgm:prSet presAssocID="{4C3407B2-02F0-410F-B2D6-31C2454A5039}" presName="rootConnector" presStyleLbl="node4" presStyleIdx="4" presStyleCnt="12"/>
      <dgm:spPr/>
      <dgm:t>
        <a:bodyPr/>
        <a:lstStyle/>
        <a:p>
          <a:endParaRPr lang="en-US"/>
        </a:p>
      </dgm:t>
    </dgm:pt>
    <dgm:pt modelId="{699E351E-1F74-4686-8807-BF277863A1B4}" type="pres">
      <dgm:prSet presAssocID="{4C3407B2-02F0-410F-B2D6-31C2454A5039}" presName="hierChild4" presStyleCnt="0"/>
      <dgm:spPr/>
    </dgm:pt>
    <dgm:pt modelId="{1B2D3E09-EB22-4B6A-9611-72C39509E2EC}" type="pres">
      <dgm:prSet presAssocID="{4C3407B2-02F0-410F-B2D6-31C2454A5039}" presName="hierChild5" presStyleCnt="0"/>
      <dgm:spPr/>
    </dgm:pt>
    <dgm:pt modelId="{4B01D829-9806-4220-BC35-5C9FAA1719A6}" type="pres">
      <dgm:prSet presAssocID="{D3F9A913-1C01-4DF2-A432-75A606CF9EA6}" presName="Name35" presStyleLbl="parChTrans1D4" presStyleIdx="5" presStyleCnt="12" custSzX="1390735" custSzY="310646"/>
      <dgm:spPr/>
      <dgm:t>
        <a:bodyPr/>
        <a:lstStyle/>
        <a:p>
          <a:endParaRPr lang="en-US"/>
        </a:p>
      </dgm:t>
    </dgm:pt>
    <dgm:pt modelId="{E59054B3-1B21-4CF7-A9F1-A96222A00356}" type="pres">
      <dgm:prSet presAssocID="{BE52F0BD-665F-433E-BED5-3994BEE4964E}" presName="hierRoot2" presStyleCnt="0">
        <dgm:presLayoutVars>
          <dgm:hierBranch/>
        </dgm:presLayoutVars>
      </dgm:prSet>
      <dgm:spPr/>
    </dgm:pt>
    <dgm:pt modelId="{6B825723-D6F5-4A62-A134-159470FBC11F}" type="pres">
      <dgm:prSet presAssocID="{BE52F0BD-665F-433E-BED5-3994BEE4964E}" presName="rootComposite" presStyleCnt="0"/>
      <dgm:spPr/>
    </dgm:pt>
    <dgm:pt modelId="{5B459CB3-5057-4BB8-8495-323DC4C5F56E}" type="pres">
      <dgm:prSet presAssocID="{BE52F0BD-665F-433E-BED5-3994BEE4964E}" presName="rootText" presStyleLbl="node4" presStyleIdx="5" presStyleCnt="12" custScaleX="156004" custScaleY="200781" custLinFactY="-100000" custLinFactNeighborX="53673" custLinFactNeighborY="-104683">
        <dgm:presLayoutVars>
          <dgm:chPref val="3"/>
        </dgm:presLayoutVars>
      </dgm:prSet>
      <dgm:spPr/>
      <dgm:t>
        <a:bodyPr/>
        <a:lstStyle/>
        <a:p>
          <a:endParaRPr lang="en-US"/>
        </a:p>
      </dgm:t>
    </dgm:pt>
    <dgm:pt modelId="{C8133D5C-F357-401E-A1E6-35F0B8EDE95E}" type="pres">
      <dgm:prSet presAssocID="{BE52F0BD-665F-433E-BED5-3994BEE4964E}" presName="rootConnector" presStyleLbl="node4" presStyleIdx="5" presStyleCnt="12"/>
      <dgm:spPr/>
      <dgm:t>
        <a:bodyPr/>
        <a:lstStyle/>
        <a:p>
          <a:endParaRPr lang="en-US"/>
        </a:p>
      </dgm:t>
    </dgm:pt>
    <dgm:pt modelId="{E84FCCE5-184E-4856-B3A2-490EA90CD169}" type="pres">
      <dgm:prSet presAssocID="{BE52F0BD-665F-433E-BED5-3994BEE4964E}" presName="hierChild4" presStyleCnt="0"/>
      <dgm:spPr/>
    </dgm:pt>
    <dgm:pt modelId="{EF0CA32E-6F57-4BED-B656-45FAFEF65B35}" type="pres">
      <dgm:prSet presAssocID="{D4E27E63-FA14-42F8-BEBA-88E2D707A1B2}" presName="Name35" presStyleLbl="parChTrans1D4" presStyleIdx="6" presStyleCnt="12" custSzX="142649" custSzY="310646"/>
      <dgm:spPr/>
      <dgm:t>
        <a:bodyPr/>
        <a:lstStyle/>
        <a:p>
          <a:endParaRPr lang="en-US"/>
        </a:p>
      </dgm:t>
    </dgm:pt>
    <dgm:pt modelId="{68AFB9E4-61B3-464C-8D65-288FED2D16BF}" type="pres">
      <dgm:prSet presAssocID="{0F081D18-A93E-40FA-96A3-95FCB054BBE2}" presName="hierRoot2" presStyleCnt="0">
        <dgm:presLayoutVars>
          <dgm:hierBranch val="r"/>
        </dgm:presLayoutVars>
      </dgm:prSet>
      <dgm:spPr/>
    </dgm:pt>
    <dgm:pt modelId="{2C8B4FCD-1D77-4DBF-83F7-AAB23037AA69}" type="pres">
      <dgm:prSet presAssocID="{0F081D18-A93E-40FA-96A3-95FCB054BBE2}" presName="rootComposite" presStyleCnt="0"/>
      <dgm:spPr/>
    </dgm:pt>
    <dgm:pt modelId="{9241B2B0-851A-4E94-8394-5C267F6D02FF}" type="pres">
      <dgm:prSet presAssocID="{0F081D18-A93E-40FA-96A3-95FCB054BBE2}" presName="rootText" presStyleLbl="node4" presStyleIdx="6" presStyleCnt="12" custScaleX="156004" custScaleY="200781" custLinFactY="-100000" custLinFactNeighborX="53673" custLinFactNeighborY="-104683">
        <dgm:presLayoutVars>
          <dgm:chPref val="3"/>
        </dgm:presLayoutVars>
      </dgm:prSet>
      <dgm:spPr/>
      <dgm:t>
        <a:bodyPr/>
        <a:lstStyle/>
        <a:p>
          <a:endParaRPr lang="en-US"/>
        </a:p>
      </dgm:t>
    </dgm:pt>
    <dgm:pt modelId="{E64AB3BD-3A21-48D7-A8BF-16568B96141F}" type="pres">
      <dgm:prSet presAssocID="{0F081D18-A93E-40FA-96A3-95FCB054BBE2}" presName="rootConnector" presStyleLbl="node4" presStyleIdx="6" presStyleCnt="12"/>
      <dgm:spPr/>
      <dgm:t>
        <a:bodyPr/>
        <a:lstStyle/>
        <a:p>
          <a:endParaRPr lang="en-US"/>
        </a:p>
      </dgm:t>
    </dgm:pt>
    <dgm:pt modelId="{EF1BBA8A-82F9-44C0-B133-8626BEC4A948}" type="pres">
      <dgm:prSet presAssocID="{0F081D18-A93E-40FA-96A3-95FCB054BBE2}" presName="hierChild4" presStyleCnt="0"/>
      <dgm:spPr/>
    </dgm:pt>
    <dgm:pt modelId="{4A9A8853-AD47-4573-9BB9-43958DF1B5FF}" type="pres">
      <dgm:prSet presAssocID="{0F081D18-A93E-40FA-96A3-95FCB054BBE2}" presName="hierChild5" presStyleCnt="0"/>
      <dgm:spPr/>
    </dgm:pt>
    <dgm:pt modelId="{0A6DA61E-9323-4B4F-B23E-66BF5833E638}" type="pres">
      <dgm:prSet presAssocID="{BE52F0BD-665F-433E-BED5-3994BEE4964E}" presName="hierChild5" presStyleCnt="0"/>
      <dgm:spPr/>
    </dgm:pt>
    <dgm:pt modelId="{8377D014-9AA9-4786-9923-2CCBDC7BE49B}" type="pres">
      <dgm:prSet presAssocID="{5B4FE76D-11F9-425E-BBA9-6C059C95093B}" presName="hierChild5" presStyleCnt="0"/>
      <dgm:spPr/>
    </dgm:pt>
    <dgm:pt modelId="{61598F3C-421C-42A0-BC6C-988397506582}" type="pres">
      <dgm:prSet presAssocID="{0D80CF85-BB62-438A-AA24-31BE52F5F2C0}" presName="hierChild5" presStyleCnt="0"/>
      <dgm:spPr/>
    </dgm:pt>
    <dgm:pt modelId="{F34D0018-FA0A-4A77-A547-33A91B82542F}" type="pres">
      <dgm:prSet presAssocID="{DB3CCAA0-F53B-4B86-84AC-2BEC827B94E3}" presName="Name35" presStyleLbl="parChTrans1D2" presStyleIdx="1" presStyleCnt="2" custSzX="2258612" custSzY="4615198"/>
      <dgm:spPr/>
      <dgm:t>
        <a:bodyPr/>
        <a:lstStyle/>
        <a:p>
          <a:endParaRPr lang="en-US"/>
        </a:p>
      </dgm:t>
    </dgm:pt>
    <dgm:pt modelId="{7DE9A0BC-E214-4892-AA72-528CABCDA5BC}" type="pres">
      <dgm:prSet presAssocID="{545DBD95-76BB-48C1-893B-A468F9E6EE05}" presName="hierRoot2" presStyleCnt="0">
        <dgm:presLayoutVars>
          <dgm:hierBranch/>
        </dgm:presLayoutVars>
      </dgm:prSet>
      <dgm:spPr/>
    </dgm:pt>
    <dgm:pt modelId="{E7D46781-7DAE-4459-BBF9-F727D25AE270}" type="pres">
      <dgm:prSet presAssocID="{545DBD95-76BB-48C1-893B-A468F9E6EE05}" presName="rootComposite" presStyleCnt="0"/>
      <dgm:spPr/>
    </dgm:pt>
    <dgm:pt modelId="{29331361-850D-49E1-951C-4A6C839E2A95}" type="pres">
      <dgm:prSet presAssocID="{545DBD95-76BB-48C1-893B-A468F9E6EE05}" presName="rootText" presStyleLbl="node2" presStyleIdx="1" presStyleCnt="2" custScaleX="156004" custScaleY="200781" custLinFactY="226468" custLinFactNeighborX="-30406" custLinFactNeighborY="300000">
        <dgm:presLayoutVars>
          <dgm:chPref val="3"/>
        </dgm:presLayoutVars>
      </dgm:prSet>
      <dgm:spPr/>
      <dgm:t>
        <a:bodyPr/>
        <a:lstStyle/>
        <a:p>
          <a:endParaRPr lang="en-US"/>
        </a:p>
      </dgm:t>
    </dgm:pt>
    <dgm:pt modelId="{75DFC022-B12A-4E7C-A9FC-EFA07E2977C8}" type="pres">
      <dgm:prSet presAssocID="{545DBD95-76BB-48C1-893B-A468F9E6EE05}" presName="rootConnector" presStyleLbl="node2" presStyleIdx="1" presStyleCnt="2"/>
      <dgm:spPr/>
      <dgm:t>
        <a:bodyPr/>
        <a:lstStyle/>
        <a:p>
          <a:endParaRPr lang="en-US"/>
        </a:p>
      </dgm:t>
    </dgm:pt>
    <dgm:pt modelId="{3E1E251F-C60F-43CC-9E05-8307A93DA8F7}" type="pres">
      <dgm:prSet presAssocID="{545DBD95-76BB-48C1-893B-A468F9E6EE05}" presName="hierChild4" presStyleCnt="0"/>
      <dgm:spPr/>
    </dgm:pt>
    <dgm:pt modelId="{1C409EA4-EE67-46A7-949E-7C4CFCADD842}" type="pres">
      <dgm:prSet presAssocID="{2C35242E-482E-4083-BD82-3B86F9043317}" presName="Name35" presStyleLbl="parChTrans1D3" presStyleIdx="2" presStyleCnt="5" custSzX="2433787" custSzY="310646"/>
      <dgm:spPr/>
      <dgm:t>
        <a:bodyPr/>
        <a:lstStyle/>
        <a:p>
          <a:endParaRPr lang="en-US"/>
        </a:p>
      </dgm:t>
    </dgm:pt>
    <dgm:pt modelId="{0A54B0A6-F09B-4FB2-804D-548C66250CE4}" type="pres">
      <dgm:prSet presAssocID="{6ED0A34A-7E0C-4843-B22A-1DE0F650524E}" presName="hierRoot2" presStyleCnt="0">
        <dgm:presLayoutVars>
          <dgm:hierBranch/>
        </dgm:presLayoutVars>
      </dgm:prSet>
      <dgm:spPr/>
    </dgm:pt>
    <dgm:pt modelId="{26BECA5A-89BA-493B-9836-ADBC39FF77BF}" type="pres">
      <dgm:prSet presAssocID="{6ED0A34A-7E0C-4843-B22A-1DE0F650524E}" presName="rootComposite" presStyleCnt="0"/>
      <dgm:spPr/>
    </dgm:pt>
    <dgm:pt modelId="{259539E4-8309-4ACF-8876-BD6DC0522CDF}" type="pres">
      <dgm:prSet presAssocID="{6ED0A34A-7E0C-4843-B22A-1DE0F650524E}" presName="rootText" presStyleLbl="node3" presStyleIdx="2" presStyleCnt="5" custScaleX="156004" custScaleY="200781" custLinFactY="226468" custLinFactNeighborX="-30406" custLinFactNeighborY="300000">
        <dgm:presLayoutVars>
          <dgm:chPref val="3"/>
        </dgm:presLayoutVars>
      </dgm:prSet>
      <dgm:spPr/>
      <dgm:t>
        <a:bodyPr/>
        <a:lstStyle/>
        <a:p>
          <a:endParaRPr lang="en-US"/>
        </a:p>
      </dgm:t>
    </dgm:pt>
    <dgm:pt modelId="{0C210189-0DBA-4EC5-985E-57811C6E49F1}" type="pres">
      <dgm:prSet presAssocID="{6ED0A34A-7E0C-4843-B22A-1DE0F650524E}" presName="rootConnector" presStyleLbl="node3" presStyleIdx="2" presStyleCnt="5"/>
      <dgm:spPr/>
      <dgm:t>
        <a:bodyPr/>
        <a:lstStyle/>
        <a:p>
          <a:endParaRPr lang="en-US"/>
        </a:p>
      </dgm:t>
    </dgm:pt>
    <dgm:pt modelId="{F296D014-1CBC-4B64-A020-ECBBEF37B998}" type="pres">
      <dgm:prSet presAssocID="{6ED0A34A-7E0C-4843-B22A-1DE0F650524E}" presName="hierChild4" presStyleCnt="0"/>
      <dgm:spPr/>
    </dgm:pt>
    <dgm:pt modelId="{13A27BBE-47E2-4A00-B11B-EACD5C52B2DF}" type="pres">
      <dgm:prSet presAssocID="{E96915FE-7560-458C-A60B-54858BA4ABDA}" presName="Name35" presStyleLbl="parChTrans1D4" presStyleIdx="7" presStyleCnt="12" custSzX="1390735" custSzY="310646"/>
      <dgm:spPr/>
      <dgm:t>
        <a:bodyPr/>
        <a:lstStyle/>
        <a:p>
          <a:endParaRPr lang="en-US"/>
        </a:p>
      </dgm:t>
    </dgm:pt>
    <dgm:pt modelId="{8611BE5E-D522-4438-87EB-CD983B783739}" type="pres">
      <dgm:prSet presAssocID="{BC7FD341-BE87-479C-A09B-0F358BF8CF0E}" presName="hierRoot2" presStyleCnt="0">
        <dgm:presLayoutVars>
          <dgm:hierBranch val="r"/>
        </dgm:presLayoutVars>
      </dgm:prSet>
      <dgm:spPr/>
    </dgm:pt>
    <dgm:pt modelId="{64E36E68-503C-465D-8118-FC945D37AA6C}" type="pres">
      <dgm:prSet presAssocID="{BC7FD341-BE87-479C-A09B-0F358BF8CF0E}" presName="rootComposite" presStyleCnt="0"/>
      <dgm:spPr/>
    </dgm:pt>
    <dgm:pt modelId="{C3C56718-EFF7-4DB4-9D19-3989AB2AED2B}" type="pres">
      <dgm:prSet presAssocID="{BC7FD341-BE87-479C-A09B-0F358BF8CF0E}" presName="rootText" presStyleLbl="node4" presStyleIdx="7" presStyleCnt="12" custScaleX="156004" custScaleY="200781" custLinFactY="226468" custLinFactNeighborX="-30406" custLinFactNeighborY="300000">
        <dgm:presLayoutVars>
          <dgm:chPref val="3"/>
        </dgm:presLayoutVars>
      </dgm:prSet>
      <dgm:spPr/>
      <dgm:t>
        <a:bodyPr/>
        <a:lstStyle/>
        <a:p>
          <a:endParaRPr lang="en-US"/>
        </a:p>
      </dgm:t>
    </dgm:pt>
    <dgm:pt modelId="{299C4D30-86B7-4524-8495-AF627C2AC6F2}" type="pres">
      <dgm:prSet presAssocID="{BC7FD341-BE87-479C-A09B-0F358BF8CF0E}" presName="rootConnector" presStyleLbl="node4" presStyleIdx="7" presStyleCnt="12"/>
      <dgm:spPr/>
      <dgm:t>
        <a:bodyPr/>
        <a:lstStyle/>
        <a:p>
          <a:endParaRPr lang="en-US"/>
        </a:p>
      </dgm:t>
    </dgm:pt>
    <dgm:pt modelId="{7E340AAA-345A-45B7-B0BB-5CB2304EBDAA}" type="pres">
      <dgm:prSet presAssocID="{BC7FD341-BE87-479C-A09B-0F358BF8CF0E}" presName="hierChild4" presStyleCnt="0"/>
      <dgm:spPr/>
    </dgm:pt>
    <dgm:pt modelId="{A8961D87-8256-41D5-BAE5-C5B64DAF1304}" type="pres">
      <dgm:prSet presAssocID="{BC7FD341-BE87-479C-A09B-0F358BF8CF0E}" presName="hierChild5" presStyleCnt="0"/>
      <dgm:spPr/>
    </dgm:pt>
    <dgm:pt modelId="{70367B72-A492-4349-B55F-5B38A3804EF5}" type="pres">
      <dgm:prSet presAssocID="{E8EF70A7-81E1-474B-82A7-E3BBCFBB406A}" presName="Name35" presStyleLbl="parChTrans1D4" presStyleIdx="8" presStyleCnt="12" custSzX="142649" custSzY="310646"/>
      <dgm:spPr/>
      <dgm:t>
        <a:bodyPr/>
        <a:lstStyle/>
        <a:p>
          <a:endParaRPr lang="en-US"/>
        </a:p>
      </dgm:t>
    </dgm:pt>
    <dgm:pt modelId="{10381C63-ECA0-4F27-A290-ED3F99784886}" type="pres">
      <dgm:prSet presAssocID="{F2F95840-5F18-456E-98C0-39A969D28C0E}" presName="hierRoot2" presStyleCnt="0">
        <dgm:presLayoutVars>
          <dgm:hierBranch/>
        </dgm:presLayoutVars>
      </dgm:prSet>
      <dgm:spPr/>
    </dgm:pt>
    <dgm:pt modelId="{552009AE-0536-4179-A0F4-8F7A41F8E752}" type="pres">
      <dgm:prSet presAssocID="{F2F95840-5F18-456E-98C0-39A969D28C0E}" presName="rootComposite" presStyleCnt="0"/>
      <dgm:spPr/>
    </dgm:pt>
    <dgm:pt modelId="{346388B0-1030-4685-8983-60486E40134E}" type="pres">
      <dgm:prSet presAssocID="{F2F95840-5F18-456E-98C0-39A969D28C0E}" presName="rootText" presStyleLbl="node4" presStyleIdx="8" presStyleCnt="12" custScaleX="156004" custScaleY="200781" custLinFactY="226468" custLinFactNeighborX="-30406" custLinFactNeighborY="300000">
        <dgm:presLayoutVars>
          <dgm:chPref val="3"/>
        </dgm:presLayoutVars>
      </dgm:prSet>
      <dgm:spPr/>
      <dgm:t>
        <a:bodyPr/>
        <a:lstStyle/>
        <a:p>
          <a:endParaRPr lang="en-US"/>
        </a:p>
      </dgm:t>
    </dgm:pt>
    <dgm:pt modelId="{BD8AE569-4501-4782-892B-3282F955A035}" type="pres">
      <dgm:prSet presAssocID="{F2F95840-5F18-456E-98C0-39A969D28C0E}" presName="rootConnector" presStyleLbl="node4" presStyleIdx="8" presStyleCnt="12"/>
      <dgm:spPr/>
      <dgm:t>
        <a:bodyPr/>
        <a:lstStyle/>
        <a:p>
          <a:endParaRPr lang="en-US"/>
        </a:p>
      </dgm:t>
    </dgm:pt>
    <dgm:pt modelId="{AF1D2F47-997F-4AD6-BDA5-E2281E266614}" type="pres">
      <dgm:prSet presAssocID="{F2F95840-5F18-456E-98C0-39A969D28C0E}" presName="hierChild4" presStyleCnt="0"/>
      <dgm:spPr/>
    </dgm:pt>
    <dgm:pt modelId="{89F3AE32-C22B-4C58-8D53-96419C9CBEBE}" type="pres">
      <dgm:prSet presAssocID="{F2F95840-5F18-456E-98C0-39A969D28C0E}" presName="hierChild5" presStyleCnt="0"/>
      <dgm:spPr/>
    </dgm:pt>
    <dgm:pt modelId="{A4C7F278-1D0C-40B0-BFF9-4F12C9B2A67B}" type="pres">
      <dgm:prSet presAssocID="{3B0927F8-5E2A-480E-BF71-F0108C487E8A}" presName="Name35" presStyleLbl="parChTrans1D4" presStyleIdx="9" presStyleCnt="12" custSzX="1390735" custSzY="310646"/>
      <dgm:spPr/>
      <dgm:t>
        <a:bodyPr/>
        <a:lstStyle/>
        <a:p>
          <a:endParaRPr lang="en-US"/>
        </a:p>
      </dgm:t>
    </dgm:pt>
    <dgm:pt modelId="{F34D5F05-6E87-4E9D-807F-8B73259A9C9B}" type="pres">
      <dgm:prSet presAssocID="{78C69485-0D0C-4FAF-A2A5-2DE335609C8C}" presName="hierRoot2" presStyleCnt="0">
        <dgm:presLayoutVars>
          <dgm:hierBranch/>
        </dgm:presLayoutVars>
      </dgm:prSet>
      <dgm:spPr/>
    </dgm:pt>
    <dgm:pt modelId="{7129506F-41AD-4A67-944A-27E12989897A}" type="pres">
      <dgm:prSet presAssocID="{78C69485-0D0C-4FAF-A2A5-2DE335609C8C}" presName="rootComposite" presStyleCnt="0"/>
      <dgm:spPr/>
    </dgm:pt>
    <dgm:pt modelId="{EC982D3F-20EC-4EB6-9915-7C413C0EE3F7}" type="pres">
      <dgm:prSet presAssocID="{78C69485-0D0C-4FAF-A2A5-2DE335609C8C}" presName="rootText" presStyleLbl="node4" presStyleIdx="9" presStyleCnt="12" custScaleX="156004" custScaleY="200781" custLinFactY="226468" custLinFactNeighborX="-30406" custLinFactNeighborY="300000">
        <dgm:presLayoutVars>
          <dgm:chPref val="3"/>
        </dgm:presLayoutVars>
      </dgm:prSet>
      <dgm:spPr/>
      <dgm:t>
        <a:bodyPr/>
        <a:lstStyle/>
        <a:p>
          <a:endParaRPr lang="en-US"/>
        </a:p>
      </dgm:t>
    </dgm:pt>
    <dgm:pt modelId="{7B76720B-E9E2-4AE8-9EA0-BEBAE88B4FBE}" type="pres">
      <dgm:prSet presAssocID="{78C69485-0D0C-4FAF-A2A5-2DE335609C8C}" presName="rootConnector" presStyleLbl="node4" presStyleIdx="9" presStyleCnt="12"/>
      <dgm:spPr/>
      <dgm:t>
        <a:bodyPr/>
        <a:lstStyle/>
        <a:p>
          <a:endParaRPr lang="en-US"/>
        </a:p>
      </dgm:t>
    </dgm:pt>
    <dgm:pt modelId="{5ADAA73F-BE3C-43A6-9DCA-44A8A8A72AD9}" type="pres">
      <dgm:prSet presAssocID="{78C69485-0D0C-4FAF-A2A5-2DE335609C8C}" presName="hierChild4" presStyleCnt="0"/>
      <dgm:spPr/>
    </dgm:pt>
    <dgm:pt modelId="{364477E9-7DC8-40C8-943A-AAB2E49CE0D1}" type="pres">
      <dgm:prSet presAssocID="{78C69485-0D0C-4FAF-A2A5-2DE335609C8C}" presName="hierChild5" presStyleCnt="0"/>
      <dgm:spPr/>
    </dgm:pt>
    <dgm:pt modelId="{FD461988-1E42-4353-8981-FF6B4EF1F875}" type="pres">
      <dgm:prSet presAssocID="{6ED0A34A-7E0C-4843-B22A-1DE0F650524E}" presName="hierChild5" presStyleCnt="0"/>
      <dgm:spPr/>
    </dgm:pt>
    <dgm:pt modelId="{A9EC8FAB-2AC1-48BA-9DA3-9218606333A3}" type="pres">
      <dgm:prSet presAssocID="{85ED5A37-7110-4816-BD2C-6C5F5A72EA4F}" presName="Name35" presStyleLbl="parChTrans1D3" presStyleIdx="3" presStyleCnt="5" custSzX="1043051" custSzY="310646"/>
      <dgm:spPr/>
      <dgm:t>
        <a:bodyPr/>
        <a:lstStyle/>
        <a:p>
          <a:endParaRPr lang="en-US"/>
        </a:p>
      </dgm:t>
    </dgm:pt>
    <dgm:pt modelId="{1608D10D-7DC7-4295-B2C4-8C285D4023E2}" type="pres">
      <dgm:prSet presAssocID="{7D3B5D1C-E36F-4A31-B974-0189D70594C2}" presName="hierRoot2" presStyleCnt="0">
        <dgm:presLayoutVars>
          <dgm:hierBranch/>
        </dgm:presLayoutVars>
      </dgm:prSet>
      <dgm:spPr/>
    </dgm:pt>
    <dgm:pt modelId="{1F55BCFA-D6B6-46A8-ADA0-8EFCC6F260D1}" type="pres">
      <dgm:prSet presAssocID="{7D3B5D1C-E36F-4A31-B974-0189D70594C2}" presName="rootComposite" presStyleCnt="0"/>
      <dgm:spPr/>
    </dgm:pt>
    <dgm:pt modelId="{7CD2817E-439A-4DDE-9734-413DE8A8D148}" type="pres">
      <dgm:prSet presAssocID="{7D3B5D1C-E36F-4A31-B974-0189D70594C2}" presName="rootText" presStyleLbl="node3" presStyleIdx="3" presStyleCnt="5" custScaleX="156004" custScaleY="200781" custLinFactY="226468" custLinFactNeighborX="-30406" custLinFactNeighborY="300000">
        <dgm:presLayoutVars>
          <dgm:chPref val="3"/>
        </dgm:presLayoutVars>
      </dgm:prSet>
      <dgm:spPr/>
      <dgm:t>
        <a:bodyPr/>
        <a:lstStyle/>
        <a:p>
          <a:endParaRPr lang="en-US"/>
        </a:p>
      </dgm:t>
    </dgm:pt>
    <dgm:pt modelId="{63A9211A-7F72-4DF1-9A26-19EAB03D3F34}" type="pres">
      <dgm:prSet presAssocID="{7D3B5D1C-E36F-4A31-B974-0189D70594C2}" presName="rootConnector" presStyleLbl="node3" presStyleIdx="3" presStyleCnt="5"/>
      <dgm:spPr/>
      <dgm:t>
        <a:bodyPr/>
        <a:lstStyle/>
        <a:p>
          <a:endParaRPr lang="en-US"/>
        </a:p>
      </dgm:t>
    </dgm:pt>
    <dgm:pt modelId="{EA50B8F3-5D3B-4348-BDF4-E8282C8F4D96}" type="pres">
      <dgm:prSet presAssocID="{7D3B5D1C-E36F-4A31-B974-0189D70594C2}" presName="hierChild4" presStyleCnt="0"/>
      <dgm:spPr/>
    </dgm:pt>
    <dgm:pt modelId="{64035086-5B26-42CD-8DBF-347C3AD76F60}" type="pres">
      <dgm:prSet presAssocID="{AB7451AD-45D3-4938-BD01-66978D236F16}" presName="Name35" presStyleLbl="parChTrans1D4" presStyleIdx="10" presStyleCnt="12" custSzX="695367" custSzY="310646"/>
      <dgm:spPr/>
      <dgm:t>
        <a:bodyPr/>
        <a:lstStyle/>
        <a:p>
          <a:endParaRPr lang="en-US"/>
        </a:p>
      </dgm:t>
    </dgm:pt>
    <dgm:pt modelId="{B704041B-E787-432F-A03F-1837E81EF5F1}" type="pres">
      <dgm:prSet presAssocID="{4777471B-3E81-4755-93B3-3F2A102220A4}" presName="hierRoot2" presStyleCnt="0">
        <dgm:presLayoutVars>
          <dgm:hierBranch val="r"/>
        </dgm:presLayoutVars>
      </dgm:prSet>
      <dgm:spPr/>
    </dgm:pt>
    <dgm:pt modelId="{D37AD2DF-4A78-44CC-9AC2-FCB43B84BA46}" type="pres">
      <dgm:prSet presAssocID="{4777471B-3E81-4755-93B3-3F2A102220A4}" presName="rootComposite" presStyleCnt="0"/>
      <dgm:spPr/>
    </dgm:pt>
    <dgm:pt modelId="{7F777B35-082A-47D2-8596-30156DD72D04}" type="pres">
      <dgm:prSet presAssocID="{4777471B-3E81-4755-93B3-3F2A102220A4}" presName="rootText" presStyleLbl="node4" presStyleIdx="10" presStyleCnt="12" custScaleX="156004" custScaleY="200781" custLinFactY="226468" custLinFactNeighborX="-30406" custLinFactNeighborY="300000">
        <dgm:presLayoutVars>
          <dgm:chPref val="3"/>
        </dgm:presLayoutVars>
      </dgm:prSet>
      <dgm:spPr/>
      <dgm:t>
        <a:bodyPr/>
        <a:lstStyle/>
        <a:p>
          <a:endParaRPr lang="en-US"/>
        </a:p>
      </dgm:t>
    </dgm:pt>
    <dgm:pt modelId="{9E6005A7-30C5-4788-A05C-1D687A7B997C}" type="pres">
      <dgm:prSet presAssocID="{4777471B-3E81-4755-93B3-3F2A102220A4}" presName="rootConnector" presStyleLbl="node4" presStyleIdx="10" presStyleCnt="12"/>
      <dgm:spPr/>
      <dgm:t>
        <a:bodyPr/>
        <a:lstStyle/>
        <a:p>
          <a:endParaRPr lang="en-US"/>
        </a:p>
      </dgm:t>
    </dgm:pt>
    <dgm:pt modelId="{93D60639-6654-4628-904A-1D1019011E42}" type="pres">
      <dgm:prSet presAssocID="{4777471B-3E81-4755-93B3-3F2A102220A4}" presName="hierChild4" presStyleCnt="0"/>
      <dgm:spPr/>
    </dgm:pt>
    <dgm:pt modelId="{E8935C98-1AE6-47B0-AC07-B5BC23A3D4B6}" type="pres">
      <dgm:prSet presAssocID="{4777471B-3E81-4755-93B3-3F2A102220A4}" presName="hierChild5" presStyleCnt="0"/>
      <dgm:spPr/>
    </dgm:pt>
    <dgm:pt modelId="{071319B0-3662-4251-BE5F-4CD78636BD63}" type="pres">
      <dgm:prSet presAssocID="{C2F6D432-05E3-49CF-9C8B-119A4FCAFFF4}" presName="Name35" presStyleLbl="parChTrans1D4" presStyleIdx="11" presStyleCnt="12" custSzX="695367" custSzY="310646"/>
      <dgm:spPr/>
      <dgm:t>
        <a:bodyPr/>
        <a:lstStyle/>
        <a:p>
          <a:endParaRPr lang="en-US"/>
        </a:p>
      </dgm:t>
    </dgm:pt>
    <dgm:pt modelId="{3364722E-6D55-4987-BA75-5A68401CA280}" type="pres">
      <dgm:prSet presAssocID="{FBE69B35-9E96-497E-A481-144166AE2523}" presName="hierRoot2" presStyleCnt="0">
        <dgm:presLayoutVars>
          <dgm:hierBranch/>
        </dgm:presLayoutVars>
      </dgm:prSet>
      <dgm:spPr/>
    </dgm:pt>
    <dgm:pt modelId="{A529F581-99A4-4C7D-95AF-1B69DB57AB13}" type="pres">
      <dgm:prSet presAssocID="{FBE69B35-9E96-497E-A481-144166AE2523}" presName="rootComposite" presStyleCnt="0"/>
      <dgm:spPr/>
    </dgm:pt>
    <dgm:pt modelId="{9295206B-B652-4595-8DFB-88FBE44E06F7}" type="pres">
      <dgm:prSet presAssocID="{FBE69B35-9E96-497E-A481-144166AE2523}" presName="rootText" presStyleLbl="node4" presStyleIdx="11" presStyleCnt="12" custScaleX="156004" custScaleY="200781" custLinFactY="226468" custLinFactNeighborX="-30406" custLinFactNeighborY="300000">
        <dgm:presLayoutVars>
          <dgm:chPref val="3"/>
        </dgm:presLayoutVars>
      </dgm:prSet>
      <dgm:spPr/>
      <dgm:t>
        <a:bodyPr/>
        <a:lstStyle/>
        <a:p>
          <a:endParaRPr lang="en-US"/>
        </a:p>
      </dgm:t>
    </dgm:pt>
    <dgm:pt modelId="{957C9B40-550C-4859-B4AB-FB1D1FAF7CF9}" type="pres">
      <dgm:prSet presAssocID="{FBE69B35-9E96-497E-A481-144166AE2523}" presName="rootConnector" presStyleLbl="node4" presStyleIdx="11" presStyleCnt="12"/>
      <dgm:spPr/>
      <dgm:t>
        <a:bodyPr/>
        <a:lstStyle/>
        <a:p>
          <a:endParaRPr lang="en-US"/>
        </a:p>
      </dgm:t>
    </dgm:pt>
    <dgm:pt modelId="{C7E7C354-9BB3-445C-AB2E-42601A2CA10D}" type="pres">
      <dgm:prSet presAssocID="{FBE69B35-9E96-497E-A481-144166AE2523}" presName="hierChild4" presStyleCnt="0"/>
      <dgm:spPr/>
    </dgm:pt>
    <dgm:pt modelId="{8D02E70E-CB6B-4D3A-A0F0-6614870CDBF8}" type="pres">
      <dgm:prSet presAssocID="{FBE69B35-9E96-497E-A481-144166AE2523}" presName="hierChild5" presStyleCnt="0"/>
      <dgm:spPr/>
    </dgm:pt>
    <dgm:pt modelId="{6E6E084E-9CAF-4473-8B2B-DC1666599040}" type="pres">
      <dgm:prSet presAssocID="{7D3B5D1C-E36F-4A31-B974-0189D70594C2}" presName="hierChild5" presStyleCnt="0"/>
      <dgm:spPr/>
    </dgm:pt>
    <dgm:pt modelId="{7266139E-53C1-4BAD-9E1A-AB68898B8FC3}" type="pres">
      <dgm:prSet presAssocID="{6136E5D5-F79A-4056-A17C-D46D1A11A5FC}" presName="Name35" presStyleLbl="parChTrans1D3" presStyleIdx="4" presStyleCnt="5" custSzX="2433787" custSzY="310646"/>
      <dgm:spPr/>
      <dgm:t>
        <a:bodyPr/>
        <a:lstStyle/>
        <a:p>
          <a:endParaRPr lang="en-US"/>
        </a:p>
      </dgm:t>
    </dgm:pt>
    <dgm:pt modelId="{F9D7B43A-CE95-43AF-A81B-0630F7A12663}" type="pres">
      <dgm:prSet presAssocID="{4AAA9FF4-64DA-4B18-B3D5-E9D8110BC769}" presName="hierRoot2" presStyleCnt="0">
        <dgm:presLayoutVars>
          <dgm:hierBranch val="r"/>
        </dgm:presLayoutVars>
      </dgm:prSet>
      <dgm:spPr/>
    </dgm:pt>
    <dgm:pt modelId="{BAF898DF-7CD4-4A33-B3CA-00D6ECC37570}" type="pres">
      <dgm:prSet presAssocID="{4AAA9FF4-64DA-4B18-B3D5-E9D8110BC769}" presName="rootComposite" presStyleCnt="0"/>
      <dgm:spPr/>
    </dgm:pt>
    <dgm:pt modelId="{61721F46-79B2-480D-9AD6-4C6F3045F56D}" type="pres">
      <dgm:prSet presAssocID="{4AAA9FF4-64DA-4B18-B3D5-E9D8110BC769}" presName="rootText" presStyleLbl="node3" presStyleIdx="4" presStyleCnt="5" custScaleX="156004" custScaleY="200781" custLinFactY="226468" custLinFactNeighborX="-30406" custLinFactNeighborY="300000">
        <dgm:presLayoutVars>
          <dgm:chPref val="3"/>
        </dgm:presLayoutVars>
      </dgm:prSet>
      <dgm:spPr/>
      <dgm:t>
        <a:bodyPr/>
        <a:lstStyle/>
        <a:p>
          <a:endParaRPr lang="en-US"/>
        </a:p>
      </dgm:t>
    </dgm:pt>
    <dgm:pt modelId="{8576A197-602C-4C53-8254-3BD7B3D24881}" type="pres">
      <dgm:prSet presAssocID="{4AAA9FF4-64DA-4B18-B3D5-E9D8110BC769}" presName="rootConnector" presStyleLbl="node3" presStyleIdx="4" presStyleCnt="5"/>
      <dgm:spPr/>
      <dgm:t>
        <a:bodyPr/>
        <a:lstStyle/>
        <a:p>
          <a:endParaRPr lang="en-US"/>
        </a:p>
      </dgm:t>
    </dgm:pt>
    <dgm:pt modelId="{37D44E4B-EFB6-44C6-B682-ABDC138F9B99}" type="pres">
      <dgm:prSet presAssocID="{4AAA9FF4-64DA-4B18-B3D5-E9D8110BC769}" presName="hierChild4" presStyleCnt="0"/>
      <dgm:spPr/>
    </dgm:pt>
    <dgm:pt modelId="{AC9EC70F-FC17-4A60-9A65-35AD13192B80}" type="pres">
      <dgm:prSet presAssocID="{4AAA9FF4-64DA-4B18-B3D5-E9D8110BC769}" presName="hierChild5" presStyleCnt="0"/>
      <dgm:spPr/>
    </dgm:pt>
    <dgm:pt modelId="{B9C90F85-39CD-4A39-928F-32A6ED5D0216}" type="pres">
      <dgm:prSet presAssocID="{545DBD95-76BB-48C1-893B-A468F9E6EE05}" presName="hierChild5" presStyleCnt="0"/>
      <dgm:spPr/>
    </dgm:pt>
    <dgm:pt modelId="{149B699D-493A-442C-A658-08DF29586B1D}" type="pres">
      <dgm:prSet presAssocID="{2D3D991A-C617-43FD-A48B-28A1C5D9587D}" presName="hierChild3" presStyleCnt="0"/>
      <dgm:spPr/>
    </dgm:pt>
  </dgm:ptLst>
  <dgm:cxnLst>
    <dgm:cxn modelId="{F5A9AA02-BC8C-41E0-98F0-4EA014C2D9B6}" type="presOf" srcId="{40D4C1A4-E505-437B-A29D-34C1FC533C25}" destId="{947C2381-EB1C-4C8B-9821-CA4448C51827}" srcOrd="0" destOrd="0" presId="urn:microsoft.com/office/officeart/2005/8/layout/orgChart1"/>
    <dgm:cxn modelId="{5A727347-22C1-4A01-A075-8B9C48D63595}" type="presOf" srcId="{0F081D18-A93E-40FA-96A3-95FCB054BBE2}" destId="{E64AB3BD-3A21-48D7-A8BF-16568B96141F}" srcOrd="1" destOrd="0" presId="urn:microsoft.com/office/officeart/2005/8/layout/orgChart1"/>
    <dgm:cxn modelId="{DD4E54BE-454A-460B-993B-F1B03FB2406F}" type="presOf" srcId="{C016F27C-E48E-45D7-A6A4-F55FFA5D36D5}" destId="{CAF006F4-4FCD-40AA-9C7A-D1FC2B2413F6}" srcOrd="0" destOrd="0" presId="urn:microsoft.com/office/officeart/2005/8/layout/orgChart1"/>
    <dgm:cxn modelId="{9C8B76E5-0734-4CEA-B152-A570C0E5B7A2}" type="presOf" srcId="{FBE69B35-9E96-497E-A481-144166AE2523}" destId="{957C9B40-550C-4859-B4AB-FB1D1FAF7CF9}" srcOrd="1" destOrd="0" presId="urn:microsoft.com/office/officeart/2005/8/layout/orgChart1"/>
    <dgm:cxn modelId="{9829B666-C34C-4CD4-BF49-4D1664598D3F}" srcId="{6ED0A34A-7E0C-4843-B22A-1DE0F650524E}" destId="{BC7FD341-BE87-479C-A09B-0F358BF8CF0E}" srcOrd="0" destOrd="0" parTransId="{E96915FE-7560-458C-A60B-54858BA4ABDA}" sibTransId="{EB470AD8-8248-42E8-85B4-7700956B9D93}"/>
    <dgm:cxn modelId="{F60D1FE9-6FD7-4736-8C7E-3429F09B83FB}" srcId="{0D80CF85-BB62-438A-AA24-31BE52F5F2C0}" destId="{5B4FE76D-11F9-425E-BBA9-6C059C95093B}" srcOrd="1" destOrd="0" parTransId="{40D4C1A4-E505-437B-A29D-34C1FC533C25}" sibTransId="{AB984C1B-E2CC-42C5-8EEB-498BFDF1054A}"/>
    <dgm:cxn modelId="{F2F71679-1E92-476D-9DAC-D4F2551A6ABB}" type="presOf" srcId="{1AC87917-F544-4456-932E-FDE26BC8260F}" destId="{D7CBAFD9-6C27-482C-BEFA-6E253970B0AB}" srcOrd="0" destOrd="0" presId="urn:microsoft.com/office/officeart/2005/8/layout/orgChart1"/>
    <dgm:cxn modelId="{F0017B3B-9FDF-4DAC-88D9-7AC7CCD2C978}" type="presOf" srcId="{6ED0A34A-7E0C-4843-B22A-1DE0F650524E}" destId="{259539E4-8309-4ACF-8876-BD6DC0522CDF}" srcOrd="0" destOrd="0" presId="urn:microsoft.com/office/officeart/2005/8/layout/orgChart1"/>
    <dgm:cxn modelId="{1670C146-9E2B-4D95-8087-5902D7D4D530}" type="presOf" srcId="{4AAA9FF4-64DA-4B18-B3D5-E9D8110BC769}" destId="{61721F46-79B2-480D-9AD6-4C6F3045F56D}" srcOrd="0" destOrd="0" presId="urn:microsoft.com/office/officeart/2005/8/layout/orgChart1"/>
    <dgm:cxn modelId="{7189CC4D-7135-4727-8A8C-F747EE316C00}" type="presOf" srcId="{4777471B-3E81-4755-93B3-3F2A102220A4}" destId="{7F777B35-082A-47D2-8596-30156DD72D04}" srcOrd="0" destOrd="0" presId="urn:microsoft.com/office/officeart/2005/8/layout/orgChart1"/>
    <dgm:cxn modelId="{F5BB99EE-4E25-4187-B33A-CE19BF1B49DD}" type="presOf" srcId="{545DBD95-76BB-48C1-893B-A468F9E6EE05}" destId="{75DFC022-B12A-4E7C-A9FC-EFA07E2977C8}" srcOrd="1" destOrd="0" presId="urn:microsoft.com/office/officeart/2005/8/layout/orgChart1"/>
    <dgm:cxn modelId="{C341C561-15FF-46E3-AA66-7C76ABCE16BC}" type="presOf" srcId="{995E01FB-A988-46BF-99FD-BCFD28037756}" destId="{A122E623-879F-42C8-91DD-5E42241365EC}" srcOrd="0" destOrd="0" presId="urn:microsoft.com/office/officeart/2005/8/layout/orgChart1"/>
    <dgm:cxn modelId="{77C9DB16-2EAD-4BB0-9D06-66CE0DEAF9F6}" srcId="{5B4FE76D-11F9-425E-BBA9-6C059C95093B}" destId="{4C3407B2-02F0-410F-B2D6-31C2454A5039}" srcOrd="1" destOrd="0" parTransId="{0557EB62-D395-4F03-A17D-E0A439D7293D}" sibTransId="{B6355C8A-5648-4374-9237-8D7FDD8A4358}"/>
    <dgm:cxn modelId="{139A6872-250B-4F04-8EE7-EA8B646D2F6D}" type="presOf" srcId="{5B4FE76D-11F9-425E-BBA9-6C059C95093B}" destId="{A29FDC67-4BED-497E-A72C-CEE6D992E281}" srcOrd="1" destOrd="0" presId="urn:microsoft.com/office/officeart/2005/8/layout/orgChart1"/>
    <dgm:cxn modelId="{69F61D08-5D90-4DBA-8081-F9E22D74B462}" srcId="{7D1974C3-0D25-488E-84AB-27B4B9E5A3A9}" destId="{2D3D991A-C617-43FD-A48B-28A1C5D9587D}" srcOrd="0" destOrd="0" parTransId="{2A398B50-DC67-4D9B-A2DC-F9A8292DFF43}" sibTransId="{3EFDBD1C-8524-4315-A373-0B137CFC7EC2}"/>
    <dgm:cxn modelId="{4990E825-E13C-4A6F-85C0-E2401AD9693B}" type="presOf" srcId="{78C69485-0D0C-4FAF-A2A5-2DE335609C8C}" destId="{7B76720B-E9E2-4AE8-9EA0-BEBAE88B4FBE}" srcOrd="1" destOrd="0" presId="urn:microsoft.com/office/officeart/2005/8/layout/orgChart1"/>
    <dgm:cxn modelId="{C67FCDCA-ABBC-470C-AC28-FBD52594A72F}" type="presOf" srcId="{4AAA9FF4-64DA-4B18-B3D5-E9D8110BC769}" destId="{8576A197-602C-4C53-8254-3BD7B3D24881}" srcOrd="1" destOrd="0" presId="urn:microsoft.com/office/officeart/2005/8/layout/orgChart1"/>
    <dgm:cxn modelId="{16EA2F82-29A3-487B-BC58-20E091E506A3}" type="presOf" srcId="{545DBD95-76BB-48C1-893B-A468F9E6EE05}" destId="{29331361-850D-49E1-951C-4A6C839E2A95}" srcOrd="0" destOrd="0" presId="urn:microsoft.com/office/officeart/2005/8/layout/orgChart1"/>
    <dgm:cxn modelId="{AB84E9BA-9BE7-46A6-87AB-AD94BF94DA09}" type="presOf" srcId="{2D3D991A-C617-43FD-A48B-28A1C5D9587D}" destId="{F1098E16-99EB-494C-B2BD-71D842E219C3}" srcOrd="1" destOrd="0" presId="urn:microsoft.com/office/officeart/2005/8/layout/orgChart1"/>
    <dgm:cxn modelId="{BBA7108B-91BC-4D31-B19F-39C29E0D0CA8}" type="presOf" srcId="{995E01FB-A988-46BF-99FD-BCFD28037756}" destId="{71DD3584-602B-49D9-A747-AB8651EA1A8E}" srcOrd="1" destOrd="0" presId="urn:microsoft.com/office/officeart/2005/8/layout/orgChart1"/>
    <dgm:cxn modelId="{7FA2C357-2E6B-4319-B051-06A4D16EBCBB}" type="presOf" srcId="{7D3B5D1C-E36F-4A31-B974-0189D70594C2}" destId="{63A9211A-7F72-4DF1-9A26-19EAB03D3F34}" srcOrd="1" destOrd="0" presId="urn:microsoft.com/office/officeart/2005/8/layout/orgChart1"/>
    <dgm:cxn modelId="{967F2E24-1D1B-4346-AC8B-4585D1DBCDD6}" type="presOf" srcId="{E8EF70A7-81E1-474B-82A7-E3BBCFBB406A}" destId="{70367B72-A492-4349-B55F-5B38A3804EF5}" srcOrd="0" destOrd="0" presId="urn:microsoft.com/office/officeart/2005/8/layout/orgChart1"/>
    <dgm:cxn modelId="{798CFF2E-2F32-431E-B762-7742A092AA95}" type="presOf" srcId="{0557EB62-D395-4F03-A17D-E0A439D7293D}" destId="{18C87F15-6071-4A56-BDD7-65A53EF9B0FC}" srcOrd="0" destOrd="0" presId="urn:microsoft.com/office/officeart/2005/8/layout/orgChart1"/>
    <dgm:cxn modelId="{D3B9A4DD-17B9-43E3-9CBC-0768C1E91CB3}" type="presOf" srcId="{4C3407B2-02F0-410F-B2D6-31C2454A5039}" destId="{61BE5A4E-14F7-47E9-9D6D-3F9ACFBB5653}" srcOrd="1" destOrd="0" presId="urn:microsoft.com/office/officeart/2005/8/layout/orgChart1"/>
    <dgm:cxn modelId="{8716980A-BDC2-49C5-89D9-4AE6FB047BC6}" type="presOf" srcId="{2C35242E-482E-4083-BD82-3B86F9043317}" destId="{1C409EA4-EE67-46A7-949E-7C4CFCADD842}" srcOrd="0" destOrd="0" presId="urn:microsoft.com/office/officeart/2005/8/layout/orgChart1"/>
    <dgm:cxn modelId="{1B984B71-57F8-4E06-9A98-192A19BA7CF0}" type="presOf" srcId="{80080823-B9C8-42F9-A0BA-59EDEE45468D}" destId="{3ECD2FAB-2E69-4454-9D1F-503895A80B42}" srcOrd="0" destOrd="0" presId="urn:microsoft.com/office/officeart/2005/8/layout/orgChart1"/>
    <dgm:cxn modelId="{175E17F1-7FBF-4BC3-B581-B41E1954DF7E}" srcId="{545DBD95-76BB-48C1-893B-A468F9E6EE05}" destId="{7D3B5D1C-E36F-4A31-B974-0189D70594C2}" srcOrd="1" destOrd="0" parTransId="{85ED5A37-7110-4816-BD2C-6C5F5A72EA4F}" sibTransId="{2CD0929D-BFCB-46D0-9690-A677114036A9}"/>
    <dgm:cxn modelId="{62C9C719-F0BB-4FD0-9363-56BDC9D9F298}" type="presOf" srcId="{5B4FE76D-11F9-425E-BBA9-6C059C95093B}" destId="{72866B37-B4FD-44A3-A4F6-4D0D3496F431}" srcOrd="0" destOrd="0" presId="urn:microsoft.com/office/officeart/2005/8/layout/orgChart1"/>
    <dgm:cxn modelId="{54DD1606-14C4-46B8-BF53-A3B2636B49BD}" type="presOf" srcId="{4777471B-3E81-4755-93B3-3F2A102220A4}" destId="{9E6005A7-30C5-4788-A05C-1D687A7B997C}" srcOrd="1" destOrd="0" presId="urn:microsoft.com/office/officeart/2005/8/layout/orgChart1"/>
    <dgm:cxn modelId="{8464C45F-E368-4DD2-AF40-BFFDE5D5FB12}" type="presOf" srcId="{0D80CF85-BB62-438A-AA24-31BE52F5F2C0}" destId="{33A4C371-5885-4270-A204-EB5E57271794}" srcOrd="0" destOrd="0" presId="urn:microsoft.com/office/officeart/2005/8/layout/orgChart1"/>
    <dgm:cxn modelId="{827F4DBE-0FEC-485A-9C71-8D9F1153421E}" srcId="{7D3B5D1C-E36F-4A31-B974-0189D70594C2}" destId="{FBE69B35-9E96-497E-A481-144166AE2523}" srcOrd="1" destOrd="0" parTransId="{C2F6D432-05E3-49CF-9C8B-119A4FCAFFF4}" sibTransId="{483624D4-E0AE-4F57-AA5E-57AA8CB277DD}"/>
    <dgm:cxn modelId="{14D1B46A-40B2-494C-AECF-56D6F80DB7BD}" srcId="{2D3D991A-C617-43FD-A48B-28A1C5D9587D}" destId="{0D80CF85-BB62-438A-AA24-31BE52F5F2C0}" srcOrd="0" destOrd="0" parTransId="{8DCA8126-7674-4853-9AC3-2B3E00F677C5}" sibTransId="{78412298-47AF-4A25-BDA3-96293D2E9666}"/>
    <dgm:cxn modelId="{D9C0E3A4-4701-450E-BCFD-ADEF107EAE55}" type="presOf" srcId="{3B0927F8-5E2A-480E-BF71-F0108C487E8A}" destId="{A4C7F278-1D0C-40B0-BFF9-4F12C9B2A67B}" srcOrd="0" destOrd="0" presId="urn:microsoft.com/office/officeart/2005/8/layout/orgChart1"/>
    <dgm:cxn modelId="{93DE7E87-875A-4CED-A74C-77C27C8568F8}" type="presOf" srcId="{C2F6D432-05E3-49CF-9C8B-119A4FCAFFF4}" destId="{071319B0-3662-4251-BE5F-4CD78636BD63}" srcOrd="0" destOrd="0" presId="urn:microsoft.com/office/officeart/2005/8/layout/orgChart1"/>
    <dgm:cxn modelId="{C3F94CBF-CCBE-4D4A-B986-FF05438A4C26}" type="presOf" srcId="{2A7E5FD9-34A6-4CF7-94D2-670507918F65}" destId="{4DEBDC7A-45D0-4879-9002-9F31122F5931}" srcOrd="0" destOrd="0" presId="urn:microsoft.com/office/officeart/2005/8/layout/orgChart1"/>
    <dgm:cxn modelId="{88692C2C-D325-4FE8-90CE-89B9A89C8609}" type="presOf" srcId="{8DCA8126-7674-4853-9AC3-2B3E00F677C5}" destId="{C3BC453D-96FE-4F4E-B2B9-46464131ECA1}" srcOrd="0" destOrd="0" presId="urn:microsoft.com/office/officeart/2005/8/layout/orgChart1"/>
    <dgm:cxn modelId="{6361439A-E78A-4D58-9EB0-18C6B4554B8C}" type="presOf" srcId="{4C3407B2-02F0-410F-B2D6-31C2454A5039}" destId="{F6192968-9909-443C-AD0C-177C9B6E0AC5}" srcOrd="0" destOrd="0" presId="urn:microsoft.com/office/officeart/2005/8/layout/orgChart1"/>
    <dgm:cxn modelId="{416F7413-F21A-4A88-BD5B-FED26E4FE6A0}" type="presOf" srcId="{80080823-B9C8-42F9-A0BA-59EDEE45468D}" destId="{01301AEA-6043-41B9-8832-1D4A0794A200}" srcOrd="1" destOrd="0" presId="urn:microsoft.com/office/officeart/2005/8/layout/orgChart1"/>
    <dgm:cxn modelId="{51FFE8E0-4DA5-498C-8E3F-2AE2DB156B41}" srcId="{6ED0A34A-7E0C-4843-B22A-1DE0F650524E}" destId="{F2F95840-5F18-456E-98C0-39A969D28C0E}" srcOrd="1" destOrd="0" parTransId="{E8EF70A7-81E1-474B-82A7-E3BBCFBB406A}" sibTransId="{690AF518-D5FE-478A-9B43-93D6134C5086}"/>
    <dgm:cxn modelId="{6FB9F94F-0F8D-4F28-BE99-385816671093}" type="presOf" srcId="{AB7451AD-45D3-4938-BD01-66978D236F16}" destId="{64035086-5B26-42CD-8DBF-347C3AD76F60}" srcOrd="0" destOrd="0" presId="urn:microsoft.com/office/officeart/2005/8/layout/orgChart1"/>
    <dgm:cxn modelId="{D7673CE3-0C62-405D-A4A5-555F9D28D3C1}" type="presOf" srcId="{2949CB61-7034-452A-931A-67F688A075C6}" destId="{FA48C14D-06C7-45EB-8239-345DEA2C720F}" srcOrd="1" destOrd="0" presId="urn:microsoft.com/office/officeart/2005/8/layout/orgChart1"/>
    <dgm:cxn modelId="{51CD9E14-6DC5-48CE-A9F5-10C317A967B9}" type="presOf" srcId="{B232971B-C25B-4BF3-95D6-194269C5DC84}" destId="{ACD72267-BD7B-4719-A567-EE7913F8E2E6}" srcOrd="0" destOrd="0" presId="urn:microsoft.com/office/officeart/2005/8/layout/orgChart1"/>
    <dgm:cxn modelId="{81E31532-6B6B-4D1B-BF06-A165F4149D7F}" type="presOf" srcId="{E96915FE-7560-458C-A60B-54858BA4ABDA}" destId="{13A27BBE-47E2-4A00-B11B-EACD5C52B2DF}" srcOrd="0" destOrd="0" presId="urn:microsoft.com/office/officeart/2005/8/layout/orgChart1"/>
    <dgm:cxn modelId="{25FA5869-E77D-4E8E-85ED-4CC26DA97F13}" type="presOf" srcId="{F2F95840-5F18-456E-98C0-39A969D28C0E}" destId="{BD8AE569-4501-4782-892B-3282F955A035}" srcOrd="1" destOrd="0" presId="urn:microsoft.com/office/officeart/2005/8/layout/orgChart1"/>
    <dgm:cxn modelId="{933A733D-AA25-420C-95D2-CB367FC9A761}" srcId="{995E01FB-A988-46BF-99FD-BCFD28037756}" destId="{2949CB61-7034-452A-931A-67F688A075C6}" srcOrd="0" destOrd="0" parTransId="{2A7E5FD9-34A6-4CF7-94D2-670507918F65}" sibTransId="{810D154E-1E9B-4674-96B5-7DE4D79AB3EF}"/>
    <dgm:cxn modelId="{587D92A1-1C65-4803-A3AB-F06498DD289B}" type="presOf" srcId="{2D3D991A-C617-43FD-A48B-28A1C5D9587D}" destId="{9A47FC5A-86FB-4414-8195-85CF8A308832}" srcOrd="0" destOrd="0" presId="urn:microsoft.com/office/officeart/2005/8/layout/orgChart1"/>
    <dgm:cxn modelId="{914A905F-3BBD-432D-AF43-9D1E674F96F7}" srcId="{5B4FE76D-11F9-425E-BBA9-6C059C95093B}" destId="{80080823-B9C8-42F9-A0BA-59EDEE45468D}" srcOrd="0" destOrd="0" parTransId="{1AC87917-F544-4456-932E-FDE26BC8260F}" sibTransId="{E2124D12-66D2-402C-BCC6-151C6458B893}"/>
    <dgm:cxn modelId="{3999C51A-152B-443B-A893-8FEF3EF9C6D9}" type="presOf" srcId="{C016F27C-E48E-45D7-A6A4-F55FFA5D36D5}" destId="{B7CF794C-ED25-4F42-AD3B-505D6A87E5A5}" srcOrd="1" destOrd="0" presId="urn:microsoft.com/office/officeart/2005/8/layout/orgChart1"/>
    <dgm:cxn modelId="{58920550-4CF3-4E61-838E-187A293C7B4A}" type="presOf" srcId="{D3F9A913-1C01-4DF2-A432-75A606CF9EA6}" destId="{4B01D829-9806-4220-BC35-5C9FAA1719A6}" srcOrd="0" destOrd="0" presId="urn:microsoft.com/office/officeart/2005/8/layout/orgChart1"/>
    <dgm:cxn modelId="{2951AB7C-74DE-49FF-A748-57D270FD3E4D}" type="presOf" srcId="{5C408A91-D364-4C96-8FC0-33049DA8C14E}" destId="{5A1EE891-3A1C-4AD0-9A24-15E388BC56C6}" srcOrd="0" destOrd="0" presId="urn:microsoft.com/office/officeart/2005/8/layout/orgChart1"/>
    <dgm:cxn modelId="{11C2189C-5653-4CAD-8A86-E3D7EAF017FC}" type="presOf" srcId="{0D80CF85-BB62-438A-AA24-31BE52F5F2C0}" destId="{CD5AC781-D321-488F-A7CA-F9C2C26059D5}" srcOrd="1" destOrd="0" presId="urn:microsoft.com/office/officeart/2005/8/layout/orgChart1"/>
    <dgm:cxn modelId="{5DA3FF46-9DB5-4AE7-815F-484956026F1F}" type="presOf" srcId="{2949CB61-7034-452A-931A-67F688A075C6}" destId="{08C4AA3A-0854-4819-9A0B-582D923E9CEC}" srcOrd="0" destOrd="0" presId="urn:microsoft.com/office/officeart/2005/8/layout/orgChart1"/>
    <dgm:cxn modelId="{0FD9009C-DBDE-42A5-9F25-BC7741C0D3FD}" type="presOf" srcId="{DB3CCAA0-F53B-4B86-84AC-2BEC827B94E3}" destId="{F34D0018-FA0A-4A77-A547-33A91B82542F}" srcOrd="0" destOrd="0" presId="urn:microsoft.com/office/officeart/2005/8/layout/orgChart1"/>
    <dgm:cxn modelId="{0D345912-EFC0-41E2-8D02-CB2FBA4F9CCB}" type="presOf" srcId="{F2F95840-5F18-456E-98C0-39A969D28C0E}" destId="{346388B0-1030-4685-8983-60486E40134E}" srcOrd="0" destOrd="0" presId="urn:microsoft.com/office/officeart/2005/8/layout/orgChart1"/>
    <dgm:cxn modelId="{E7AA2609-A18C-4992-8957-831B2B8F9698}" srcId="{0D80CF85-BB62-438A-AA24-31BE52F5F2C0}" destId="{995E01FB-A988-46BF-99FD-BCFD28037756}" srcOrd="0" destOrd="0" parTransId="{82CE413A-4FF0-4304-B9D9-EAD6DE220B07}" sibTransId="{3853399D-1740-47A4-9632-07F9E0B06A53}"/>
    <dgm:cxn modelId="{EAF98ABA-0D75-45C6-B205-B74CAD6425E5}" type="presOf" srcId="{78C69485-0D0C-4FAF-A2A5-2DE335609C8C}" destId="{EC982D3F-20EC-4EB6-9915-7C413C0EE3F7}" srcOrd="0" destOrd="0" presId="urn:microsoft.com/office/officeart/2005/8/layout/orgChart1"/>
    <dgm:cxn modelId="{48CCD17E-032F-4834-B335-DA800A49C063}" type="presOf" srcId="{7D3B5D1C-E36F-4A31-B974-0189D70594C2}" destId="{7CD2817E-439A-4DDE-9734-413DE8A8D148}" srcOrd="0" destOrd="0" presId="urn:microsoft.com/office/officeart/2005/8/layout/orgChart1"/>
    <dgm:cxn modelId="{EBA6AB77-B604-40EF-9C0E-3D39A0AE7B53}" srcId="{2949CB61-7034-452A-931A-67F688A075C6}" destId="{B232971B-C25B-4BF3-95D6-194269C5DC84}" srcOrd="0" destOrd="0" parTransId="{5C408A91-D364-4C96-8FC0-33049DA8C14E}" sibTransId="{05B9F257-25C5-49D2-ABC9-958E35A931F7}"/>
    <dgm:cxn modelId="{9D3047C7-E1E0-4C16-91BA-33D7B33418F9}" srcId="{5B4FE76D-11F9-425E-BBA9-6C059C95093B}" destId="{BE52F0BD-665F-433E-BED5-3994BEE4964E}" srcOrd="2" destOrd="0" parTransId="{D3F9A913-1C01-4DF2-A432-75A606CF9EA6}" sibTransId="{E7602BD5-CDE1-459F-86B7-37E2E7AD934D}"/>
    <dgm:cxn modelId="{567BA365-30F1-4F91-9656-3BACF79B52C6}" type="presOf" srcId="{BC7FD341-BE87-479C-A09B-0F358BF8CF0E}" destId="{299C4D30-86B7-4524-8495-AF627C2AC6F2}" srcOrd="1" destOrd="0" presId="urn:microsoft.com/office/officeart/2005/8/layout/orgChart1"/>
    <dgm:cxn modelId="{DCDD3946-B528-4F1A-B9D6-9B90A3D66DE1}" srcId="{6ED0A34A-7E0C-4843-B22A-1DE0F650524E}" destId="{78C69485-0D0C-4FAF-A2A5-2DE335609C8C}" srcOrd="2" destOrd="0" parTransId="{3B0927F8-5E2A-480E-BF71-F0108C487E8A}" sibTransId="{40E8EF9F-CB17-45EE-A571-34C196A02D19}"/>
    <dgm:cxn modelId="{EEAD0C02-1929-498C-8EFD-45C4B8EF4DEC}" type="presOf" srcId="{85ED5A37-7110-4816-BD2C-6C5F5A72EA4F}" destId="{A9EC8FAB-2AC1-48BA-9DA3-9218606333A3}" srcOrd="0" destOrd="0" presId="urn:microsoft.com/office/officeart/2005/8/layout/orgChart1"/>
    <dgm:cxn modelId="{D1C1FF77-CCFF-4976-9224-D0205D0BF9DD}" type="presOf" srcId="{BE52F0BD-665F-433E-BED5-3994BEE4964E}" destId="{5B459CB3-5057-4BB8-8495-323DC4C5F56E}" srcOrd="0" destOrd="0" presId="urn:microsoft.com/office/officeart/2005/8/layout/orgChart1"/>
    <dgm:cxn modelId="{EC350B6C-C320-431A-B9B7-ED0781F67336}" type="presOf" srcId="{BE52F0BD-665F-433E-BED5-3994BEE4964E}" destId="{C8133D5C-F357-401E-A1E6-35F0B8EDE95E}" srcOrd="1" destOrd="0" presId="urn:microsoft.com/office/officeart/2005/8/layout/orgChart1"/>
    <dgm:cxn modelId="{FD194974-2C42-448A-BAE8-4998B56270AB}" srcId="{2D3D991A-C617-43FD-A48B-28A1C5D9587D}" destId="{545DBD95-76BB-48C1-893B-A468F9E6EE05}" srcOrd="1" destOrd="0" parTransId="{DB3CCAA0-F53B-4B86-84AC-2BEC827B94E3}" sibTransId="{19D7919C-DC9F-4EBB-9D91-0E8D6A32150E}"/>
    <dgm:cxn modelId="{21629D9C-B923-4BF1-952E-3EB93A4836BB}" srcId="{545DBD95-76BB-48C1-893B-A468F9E6EE05}" destId="{6ED0A34A-7E0C-4843-B22A-1DE0F650524E}" srcOrd="0" destOrd="0" parTransId="{2C35242E-482E-4083-BD82-3B86F9043317}" sibTransId="{355546FE-453E-4EFC-8C98-A794ED29F56F}"/>
    <dgm:cxn modelId="{94147731-8B26-47D5-AE4C-7E7BEA87B939}" type="presOf" srcId="{6136E5D5-F79A-4056-A17C-D46D1A11A5FC}" destId="{7266139E-53C1-4BAD-9E1A-AB68898B8FC3}" srcOrd="0" destOrd="0" presId="urn:microsoft.com/office/officeart/2005/8/layout/orgChart1"/>
    <dgm:cxn modelId="{0339D346-02CF-4FD3-B104-6D1EEBACA94F}" type="presOf" srcId="{BC7FD341-BE87-479C-A09B-0F358BF8CF0E}" destId="{C3C56718-EFF7-4DB4-9D19-3989AB2AED2B}" srcOrd="0" destOrd="0" presId="urn:microsoft.com/office/officeart/2005/8/layout/orgChart1"/>
    <dgm:cxn modelId="{CAE44A3F-D684-4D11-9800-713656C01E0E}" type="presOf" srcId="{827F695C-ADB4-4364-9751-D58760972119}" destId="{9397C520-CCE1-45D5-AE57-FEC6A3B949B3}" srcOrd="0" destOrd="0" presId="urn:microsoft.com/office/officeart/2005/8/layout/orgChart1"/>
    <dgm:cxn modelId="{19C55658-148A-4A2A-A929-A072C00812A6}" type="presOf" srcId="{B232971B-C25B-4BF3-95D6-194269C5DC84}" destId="{C5D62A6F-612C-4B5B-A05E-729E4C452F07}" srcOrd="1" destOrd="0" presId="urn:microsoft.com/office/officeart/2005/8/layout/orgChart1"/>
    <dgm:cxn modelId="{4601C41E-A557-47AA-B8F5-14D984AA0B0C}" srcId="{545DBD95-76BB-48C1-893B-A468F9E6EE05}" destId="{4AAA9FF4-64DA-4B18-B3D5-E9D8110BC769}" srcOrd="2" destOrd="0" parTransId="{6136E5D5-F79A-4056-A17C-D46D1A11A5FC}" sibTransId="{1DA12E8E-0A9B-479D-996A-9EC0E5D3BEC5}"/>
    <dgm:cxn modelId="{AB3D52F0-685E-41FD-A9E7-1161CF06FC41}" type="presOf" srcId="{FBE69B35-9E96-497E-A481-144166AE2523}" destId="{9295206B-B652-4595-8DFB-88FBE44E06F7}" srcOrd="0" destOrd="0" presId="urn:microsoft.com/office/officeart/2005/8/layout/orgChart1"/>
    <dgm:cxn modelId="{EDC7C939-E7A0-4ADC-AF9C-AE51F7092750}" type="presOf" srcId="{D4E27E63-FA14-42F8-BEBA-88E2D707A1B2}" destId="{EF0CA32E-6F57-4BED-B656-45FAFEF65B35}" srcOrd="0" destOrd="0" presId="urn:microsoft.com/office/officeart/2005/8/layout/orgChart1"/>
    <dgm:cxn modelId="{6EE72D03-12FF-4739-8279-CB6A93237EE2}" type="presOf" srcId="{7D1974C3-0D25-488E-84AB-27B4B9E5A3A9}" destId="{F218474F-3336-4893-8578-381C9FDC9F15}" srcOrd="0" destOrd="0" presId="urn:microsoft.com/office/officeart/2005/8/layout/orgChart1"/>
    <dgm:cxn modelId="{806A1F5F-80A6-4AF0-BD12-C210784F8290}" srcId="{7D3B5D1C-E36F-4A31-B974-0189D70594C2}" destId="{4777471B-3E81-4755-93B3-3F2A102220A4}" srcOrd="0" destOrd="0" parTransId="{AB7451AD-45D3-4938-BD01-66978D236F16}" sibTransId="{0743753A-B43D-4B8F-BEE3-3F9670F955B9}"/>
    <dgm:cxn modelId="{AEA6D7B3-B5CA-4E92-ABE0-F5E127FEB80A}" srcId="{BE52F0BD-665F-433E-BED5-3994BEE4964E}" destId="{0F081D18-A93E-40FA-96A3-95FCB054BBE2}" srcOrd="0" destOrd="0" parTransId="{D4E27E63-FA14-42F8-BEBA-88E2D707A1B2}" sibTransId="{A256F230-EE15-44EF-8635-AF9FC5BD501F}"/>
    <dgm:cxn modelId="{3ADA5547-7B7F-4162-BD22-76A2B20EC5CC}" srcId="{2949CB61-7034-452A-931A-67F688A075C6}" destId="{C016F27C-E48E-45D7-A6A4-F55FFA5D36D5}" srcOrd="1" destOrd="0" parTransId="{827F695C-ADB4-4364-9751-D58760972119}" sibTransId="{2F0659EF-E8D6-47CD-BC30-6C97511E3C34}"/>
    <dgm:cxn modelId="{71ACD77D-E083-495F-B46B-6817406E6372}" type="presOf" srcId="{82CE413A-4FF0-4304-B9D9-EAD6DE220B07}" destId="{2ECC4699-ABD5-4926-8B76-24B0655B2B7C}" srcOrd="0" destOrd="0" presId="urn:microsoft.com/office/officeart/2005/8/layout/orgChart1"/>
    <dgm:cxn modelId="{E86B42FC-5DF9-4B04-B8CB-4778B813F9A1}" type="presOf" srcId="{6ED0A34A-7E0C-4843-B22A-1DE0F650524E}" destId="{0C210189-0DBA-4EC5-985E-57811C6E49F1}" srcOrd="1" destOrd="0" presId="urn:microsoft.com/office/officeart/2005/8/layout/orgChart1"/>
    <dgm:cxn modelId="{E0F5CBD8-26C7-48EA-B62B-FE741A56A6EA}" type="presOf" srcId="{0F081D18-A93E-40FA-96A3-95FCB054BBE2}" destId="{9241B2B0-851A-4E94-8394-5C267F6D02FF}" srcOrd="0" destOrd="0" presId="urn:microsoft.com/office/officeart/2005/8/layout/orgChart1"/>
    <dgm:cxn modelId="{567A7D33-5AE4-41D5-B02E-64FDA6D85E4D}" type="presParOf" srcId="{F218474F-3336-4893-8578-381C9FDC9F15}" destId="{E5B1CB84-0A1D-4E82-9448-CE6A9454C7F3}" srcOrd="0" destOrd="0" presId="urn:microsoft.com/office/officeart/2005/8/layout/orgChart1"/>
    <dgm:cxn modelId="{741B4CB6-73FB-4A58-A401-A24CAB7A6720}" type="presParOf" srcId="{E5B1CB84-0A1D-4E82-9448-CE6A9454C7F3}" destId="{FBEB684E-9CC9-41E0-B5BD-C2ADB896711A}" srcOrd="0" destOrd="0" presId="urn:microsoft.com/office/officeart/2005/8/layout/orgChart1"/>
    <dgm:cxn modelId="{E5FE7A4D-FA58-4416-BEB1-8F7BC2DC97EA}" type="presParOf" srcId="{FBEB684E-9CC9-41E0-B5BD-C2ADB896711A}" destId="{9A47FC5A-86FB-4414-8195-85CF8A308832}" srcOrd="0" destOrd="0" presId="urn:microsoft.com/office/officeart/2005/8/layout/orgChart1"/>
    <dgm:cxn modelId="{C99FC5A2-4193-420F-B93E-54C25114EBFE}" type="presParOf" srcId="{FBEB684E-9CC9-41E0-B5BD-C2ADB896711A}" destId="{F1098E16-99EB-494C-B2BD-71D842E219C3}" srcOrd="1" destOrd="0" presId="urn:microsoft.com/office/officeart/2005/8/layout/orgChart1"/>
    <dgm:cxn modelId="{D19D28F1-F23E-44B9-AC3C-368752A5F1D4}" type="presParOf" srcId="{E5B1CB84-0A1D-4E82-9448-CE6A9454C7F3}" destId="{720C86A5-BD5C-410B-9E8C-EE542EC42B18}" srcOrd="1" destOrd="0" presId="urn:microsoft.com/office/officeart/2005/8/layout/orgChart1"/>
    <dgm:cxn modelId="{17CA7E57-55C9-4F52-B7DA-DB55CEE77B0B}" type="presParOf" srcId="{720C86A5-BD5C-410B-9E8C-EE542EC42B18}" destId="{C3BC453D-96FE-4F4E-B2B9-46464131ECA1}" srcOrd="0" destOrd="0" presId="urn:microsoft.com/office/officeart/2005/8/layout/orgChart1"/>
    <dgm:cxn modelId="{20EED11F-6616-4465-A6A7-102CB66591AD}" type="presParOf" srcId="{720C86A5-BD5C-410B-9E8C-EE542EC42B18}" destId="{4A5594B4-5184-4CAB-AB52-D96D23A01117}" srcOrd="1" destOrd="0" presId="urn:microsoft.com/office/officeart/2005/8/layout/orgChart1"/>
    <dgm:cxn modelId="{7BAFFDA0-A72F-4929-BDB4-D0667A5F1C27}" type="presParOf" srcId="{4A5594B4-5184-4CAB-AB52-D96D23A01117}" destId="{786913E4-4D5C-474F-9289-451C7704943F}" srcOrd="0" destOrd="0" presId="urn:microsoft.com/office/officeart/2005/8/layout/orgChart1"/>
    <dgm:cxn modelId="{AF1AEC8F-2C00-4310-951A-04428742A999}" type="presParOf" srcId="{786913E4-4D5C-474F-9289-451C7704943F}" destId="{33A4C371-5885-4270-A204-EB5E57271794}" srcOrd="0" destOrd="0" presId="urn:microsoft.com/office/officeart/2005/8/layout/orgChart1"/>
    <dgm:cxn modelId="{E3E5EDDE-7533-4AEC-AA62-CF036EA9FA6C}" type="presParOf" srcId="{786913E4-4D5C-474F-9289-451C7704943F}" destId="{CD5AC781-D321-488F-A7CA-F9C2C26059D5}" srcOrd="1" destOrd="0" presId="urn:microsoft.com/office/officeart/2005/8/layout/orgChart1"/>
    <dgm:cxn modelId="{F8F60C4E-9317-4A61-BCAB-F196A7C33705}" type="presParOf" srcId="{4A5594B4-5184-4CAB-AB52-D96D23A01117}" destId="{DB2E0CC6-0909-4874-BFF3-F24965966E97}" srcOrd="1" destOrd="0" presId="urn:microsoft.com/office/officeart/2005/8/layout/orgChart1"/>
    <dgm:cxn modelId="{B8BDA66C-30A8-4F61-B63C-6465AC64F9C1}" type="presParOf" srcId="{DB2E0CC6-0909-4874-BFF3-F24965966E97}" destId="{2ECC4699-ABD5-4926-8B76-24B0655B2B7C}" srcOrd="0" destOrd="0" presId="urn:microsoft.com/office/officeart/2005/8/layout/orgChart1"/>
    <dgm:cxn modelId="{AAA31D12-76DA-456C-8BF2-F409DF47BBB4}" type="presParOf" srcId="{DB2E0CC6-0909-4874-BFF3-F24965966E97}" destId="{08A6F440-4A6F-4D09-8CEB-463AB7F40444}" srcOrd="1" destOrd="0" presId="urn:microsoft.com/office/officeart/2005/8/layout/orgChart1"/>
    <dgm:cxn modelId="{D7DA351F-872A-4FD4-9EA2-F43FBE8307B0}" type="presParOf" srcId="{08A6F440-4A6F-4D09-8CEB-463AB7F40444}" destId="{E4E3E8CB-F890-49AF-973E-EC4508021D3D}" srcOrd="0" destOrd="0" presId="urn:microsoft.com/office/officeart/2005/8/layout/orgChart1"/>
    <dgm:cxn modelId="{350C99D3-9F9A-4DD2-BF5A-82ABA3610231}" type="presParOf" srcId="{E4E3E8CB-F890-49AF-973E-EC4508021D3D}" destId="{A122E623-879F-42C8-91DD-5E42241365EC}" srcOrd="0" destOrd="0" presId="urn:microsoft.com/office/officeart/2005/8/layout/orgChart1"/>
    <dgm:cxn modelId="{B64DFB4B-9287-4503-AB84-F5459813465B}" type="presParOf" srcId="{E4E3E8CB-F890-49AF-973E-EC4508021D3D}" destId="{71DD3584-602B-49D9-A747-AB8651EA1A8E}" srcOrd="1" destOrd="0" presId="urn:microsoft.com/office/officeart/2005/8/layout/orgChart1"/>
    <dgm:cxn modelId="{12087F74-F10E-4FB7-BA8F-0717464E6E1C}" type="presParOf" srcId="{08A6F440-4A6F-4D09-8CEB-463AB7F40444}" destId="{DA26B3F7-6FC6-42D3-BDA8-7D8E66572642}" srcOrd="1" destOrd="0" presId="urn:microsoft.com/office/officeart/2005/8/layout/orgChart1"/>
    <dgm:cxn modelId="{5393003D-88A9-4AAD-81D4-1C6CAAC7B96C}" type="presParOf" srcId="{DA26B3F7-6FC6-42D3-BDA8-7D8E66572642}" destId="{4DEBDC7A-45D0-4879-9002-9F31122F5931}" srcOrd="0" destOrd="0" presId="urn:microsoft.com/office/officeart/2005/8/layout/orgChart1"/>
    <dgm:cxn modelId="{39A91B11-3533-4E7A-A3ED-DBBA92602953}" type="presParOf" srcId="{DA26B3F7-6FC6-42D3-BDA8-7D8E66572642}" destId="{D9A41765-9665-45F5-A4AE-62762B5E878F}" srcOrd="1" destOrd="0" presId="urn:microsoft.com/office/officeart/2005/8/layout/orgChart1"/>
    <dgm:cxn modelId="{FAFDDC1C-219D-4DE7-BDAD-97534DC643B2}" type="presParOf" srcId="{D9A41765-9665-45F5-A4AE-62762B5E878F}" destId="{9B812293-6D33-40EB-87DF-0A2F55384362}" srcOrd="0" destOrd="0" presId="urn:microsoft.com/office/officeart/2005/8/layout/orgChart1"/>
    <dgm:cxn modelId="{AB76269A-8681-4FF5-A326-7A8D5A125393}" type="presParOf" srcId="{9B812293-6D33-40EB-87DF-0A2F55384362}" destId="{08C4AA3A-0854-4819-9A0B-582D923E9CEC}" srcOrd="0" destOrd="0" presId="urn:microsoft.com/office/officeart/2005/8/layout/orgChart1"/>
    <dgm:cxn modelId="{8D8E0855-1772-4C27-95B9-56EED9422E14}" type="presParOf" srcId="{9B812293-6D33-40EB-87DF-0A2F55384362}" destId="{FA48C14D-06C7-45EB-8239-345DEA2C720F}" srcOrd="1" destOrd="0" presId="urn:microsoft.com/office/officeart/2005/8/layout/orgChart1"/>
    <dgm:cxn modelId="{D9672333-F838-49EB-9D3D-53FEA32C3F78}" type="presParOf" srcId="{D9A41765-9665-45F5-A4AE-62762B5E878F}" destId="{95BC5D6E-FBDB-4DEB-AFF3-6DDC1E42A8FB}" srcOrd="1" destOrd="0" presId="urn:microsoft.com/office/officeart/2005/8/layout/orgChart1"/>
    <dgm:cxn modelId="{93ED1D04-7706-4ADA-A731-1E2F34890F97}" type="presParOf" srcId="{95BC5D6E-FBDB-4DEB-AFF3-6DDC1E42A8FB}" destId="{5A1EE891-3A1C-4AD0-9A24-15E388BC56C6}" srcOrd="0" destOrd="0" presId="urn:microsoft.com/office/officeart/2005/8/layout/orgChart1"/>
    <dgm:cxn modelId="{8BF5E79D-3522-40E3-9760-4A14CEC9291D}" type="presParOf" srcId="{95BC5D6E-FBDB-4DEB-AFF3-6DDC1E42A8FB}" destId="{3CF2F8CD-AF09-4123-918D-503B716A4A9E}" srcOrd="1" destOrd="0" presId="urn:microsoft.com/office/officeart/2005/8/layout/orgChart1"/>
    <dgm:cxn modelId="{2B860479-139F-4A6C-9B56-0418052CB779}" type="presParOf" srcId="{3CF2F8CD-AF09-4123-918D-503B716A4A9E}" destId="{AD17F60A-EBE8-4BD4-913A-E6CB2A3D4682}" srcOrd="0" destOrd="0" presId="urn:microsoft.com/office/officeart/2005/8/layout/orgChart1"/>
    <dgm:cxn modelId="{8C20CBDE-2522-4C25-8BA0-1A78FAC8DA12}" type="presParOf" srcId="{AD17F60A-EBE8-4BD4-913A-E6CB2A3D4682}" destId="{ACD72267-BD7B-4719-A567-EE7913F8E2E6}" srcOrd="0" destOrd="0" presId="urn:microsoft.com/office/officeart/2005/8/layout/orgChart1"/>
    <dgm:cxn modelId="{F6965ACA-D2E9-4402-9351-EA30327A71FD}" type="presParOf" srcId="{AD17F60A-EBE8-4BD4-913A-E6CB2A3D4682}" destId="{C5D62A6F-612C-4B5B-A05E-729E4C452F07}" srcOrd="1" destOrd="0" presId="urn:microsoft.com/office/officeart/2005/8/layout/orgChart1"/>
    <dgm:cxn modelId="{39D06B29-1AAE-4C49-8069-D9F9DE327407}" type="presParOf" srcId="{3CF2F8CD-AF09-4123-918D-503B716A4A9E}" destId="{046600EF-7B8B-4230-978B-94D8204C6452}" srcOrd="1" destOrd="0" presId="urn:microsoft.com/office/officeart/2005/8/layout/orgChart1"/>
    <dgm:cxn modelId="{6777F4EB-C1E1-4AFF-B601-DEE479B81F24}" type="presParOf" srcId="{3CF2F8CD-AF09-4123-918D-503B716A4A9E}" destId="{E000DD53-891D-4DBD-8F46-6B0A425EB8DB}" srcOrd="2" destOrd="0" presId="urn:microsoft.com/office/officeart/2005/8/layout/orgChart1"/>
    <dgm:cxn modelId="{653F955D-1145-412E-BA43-A0EE9CFA529E}" type="presParOf" srcId="{95BC5D6E-FBDB-4DEB-AFF3-6DDC1E42A8FB}" destId="{9397C520-CCE1-45D5-AE57-FEC6A3B949B3}" srcOrd="2" destOrd="0" presId="urn:microsoft.com/office/officeart/2005/8/layout/orgChart1"/>
    <dgm:cxn modelId="{8D7D3362-71A0-457D-9F90-BA9DA880B28F}" type="presParOf" srcId="{95BC5D6E-FBDB-4DEB-AFF3-6DDC1E42A8FB}" destId="{86F6363B-00D0-4AD9-AEE6-8A6B722A4E79}" srcOrd="3" destOrd="0" presId="urn:microsoft.com/office/officeart/2005/8/layout/orgChart1"/>
    <dgm:cxn modelId="{6A388159-06F3-4FF9-8506-2F67124C773C}" type="presParOf" srcId="{86F6363B-00D0-4AD9-AEE6-8A6B722A4E79}" destId="{31D9CE72-4B66-41D7-98FE-301EC5039653}" srcOrd="0" destOrd="0" presId="urn:microsoft.com/office/officeart/2005/8/layout/orgChart1"/>
    <dgm:cxn modelId="{DADC01A7-04AB-4332-9A62-68E7381F925B}" type="presParOf" srcId="{31D9CE72-4B66-41D7-98FE-301EC5039653}" destId="{CAF006F4-4FCD-40AA-9C7A-D1FC2B2413F6}" srcOrd="0" destOrd="0" presId="urn:microsoft.com/office/officeart/2005/8/layout/orgChart1"/>
    <dgm:cxn modelId="{A1D64111-399B-4C5F-AF95-3842AD3D704F}" type="presParOf" srcId="{31D9CE72-4B66-41D7-98FE-301EC5039653}" destId="{B7CF794C-ED25-4F42-AD3B-505D6A87E5A5}" srcOrd="1" destOrd="0" presId="urn:microsoft.com/office/officeart/2005/8/layout/orgChart1"/>
    <dgm:cxn modelId="{916D0A6F-3216-46BE-BF4F-80EE646D9A38}" type="presParOf" srcId="{86F6363B-00D0-4AD9-AEE6-8A6B722A4E79}" destId="{95E3173C-C27D-4F3B-908D-17AF63F24BE0}" srcOrd="1" destOrd="0" presId="urn:microsoft.com/office/officeart/2005/8/layout/orgChart1"/>
    <dgm:cxn modelId="{AC06BA0C-0961-420E-BDFD-19D371778E74}" type="presParOf" srcId="{86F6363B-00D0-4AD9-AEE6-8A6B722A4E79}" destId="{C030C26D-4503-4F2D-9057-1E1AE1E940B8}" srcOrd="2" destOrd="0" presId="urn:microsoft.com/office/officeart/2005/8/layout/orgChart1"/>
    <dgm:cxn modelId="{55954CB5-9915-4396-A37E-E9198B889516}" type="presParOf" srcId="{D9A41765-9665-45F5-A4AE-62762B5E878F}" destId="{68A0D6AE-E526-4503-8A0E-CF1CE5AE8852}" srcOrd="2" destOrd="0" presId="urn:microsoft.com/office/officeart/2005/8/layout/orgChart1"/>
    <dgm:cxn modelId="{79E3D53A-3AF6-4636-9303-7853556F874B}" type="presParOf" srcId="{08A6F440-4A6F-4D09-8CEB-463AB7F40444}" destId="{75AA6E4D-EE4D-4E5F-ADB5-4639FA7ABF9A}" srcOrd="2" destOrd="0" presId="urn:microsoft.com/office/officeart/2005/8/layout/orgChart1"/>
    <dgm:cxn modelId="{D5C4A8E7-9C7A-4B7F-BCAC-00942332DFA3}" type="presParOf" srcId="{DB2E0CC6-0909-4874-BFF3-F24965966E97}" destId="{947C2381-EB1C-4C8B-9821-CA4448C51827}" srcOrd="2" destOrd="0" presId="urn:microsoft.com/office/officeart/2005/8/layout/orgChart1"/>
    <dgm:cxn modelId="{F7011E88-38B4-40E1-98C7-10EFB8485E55}" type="presParOf" srcId="{DB2E0CC6-0909-4874-BFF3-F24965966E97}" destId="{A089EAAA-56EE-4024-BF37-3E08F71DBB36}" srcOrd="3" destOrd="0" presId="urn:microsoft.com/office/officeart/2005/8/layout/orgChart1"/>
    <dgm:cxn modelId="{B2E9AA54-C1AE-4AAE-BDF3-35772E696867}" type="presParOf" srcId="{A089EAAA-56EE-4024-BF37-3E08F71DBB36}" destId="{0043363F-FDEA-451E-9E29-E99FC5307587}" srcOrd="0" destOrd="0" presId="urn:microsoft.com/office/officeart/2005/8/layout/orgChart1"/>
    <dgm:cxn modelId="{B09EB7B3-28F6-47B1-84C9-5ACE192E3DE8}" type="presParOf" srcId="{0043363F-FDEA-451E-9E29-E99FC5307587}" destId="{72866B37-B4FD-44A3-A4F6-4D0D3496F431}" srcOrd="0" destOrd="0" presId="urn:microsoft.com/office/officeart/2005/8/layout/orgChart1"/>
    <dgm:cxn modelId="{AF49792C-7E96-4DDA-A3F9-1BA850EACA0F}" type="presParOf" srcId="{0043363F-FDEA-451E-9E29-E99FC5307587}" destId="{A29FDC67-4BED-497E-A72C-CEE6D992E281}" srcOrd="1" destOrd="0" presId="urn:microsoft.com/office/officeart/2005/8/layout/orgChart1"/>
    <dgm:cxn modelId="{539CDD9E-CFCF-4D20-853E-DCCF49D73F9D}" type="presParOf" srcId="{A089EAAA-56EE-4024-BF37-3E08F71DBB36}" destId="{46D7F1A0-A884-44BB-B73B-9AFE6E0B141C}" srcOrd="1" destOrd="0" presId="urn:microsoft.com/office/officeart/2005/8/layout/orgChart1"/>
    <dgm:cxn modelId="{95CA0034-34BE-4E5C-AE16-BDA82D9BC6F2}" type="presParOf" srcId="{46D7F1A0-A884-44BB-B73B-9AFE6E0B141C}" destId="{D7CBAFD9-6C27-482C-BEFA-6E253970B0AB}" srcOrd="0" destOrd="0" presId="urn:microsoft.com/office/officeart/2005/8/layout/orgChart1"/>
    <dgm:cxn modelId="{755ABFF6-4817-44CB-9789-61B107177938}" type="presParOf" srcId="{46D7F1A0-A884-44BB-B73B-9AFE6E0B141C}" destId="{64B0919E-2718-4F1A-A358-38C07834A63F}" srcOrd="1" destOrd="0" presId="urn:microsoft.com/office/officeart/2005/8/layout/orgChart1"/>
    <dgm:cxn modelId="{3697032A-4322-44A4-92B7-E2D3EA129DF7}" type="presParOf" srcId="{64B0919E-2718-4F1A-A358-38C07834A63F}" destId="{F225BED1-088B-417D-9EF6-F0920DDB097F}" srcOrd="0" destOrd="0" presId="urn:microsoft.com/office/officeart/2005/8/layout/orgChart1"/>
    <dgm:cxn modelId="{72395FB3-A21A-4D9C-BDA0-9F1D34966BFD}" type="presParOf" srcId="{F225BED1-088B-417D-9EF6-F0920DDB097F}" destId="{3ECD2FAB-2E69-4454-9D1F-503895A80B42}" srcOrd="0" destOrd="0" presId="urn:microsoft.com/office/officeart/2005/8/layout/orgChart1"/>
    <dgm:cxn modelId="{E43F8F1F-63A3-41A5-8294-C4ED877BB572}" type="presParOf" srcId="{F225BED1-088B-417D-9EF6-F0920DDB097F}" destId="{01301AEA-6043-41B9-8832-1D4A0794A200}" srcOrd="1" destOrd="0" presId="urn:microsoft.com/office/officeart/2005/8/layout/orgChart1"/>
    <dgm:cxn modelId="{720C498E-E1ED-41DF-AB47-3DA4824F885D}" type="presParOf" srcId="{64B0919E-2718-4F1A-A358-38C07834A63F}" destId="{CFA3EEE6-0B31-433B-BE4E-BFECEE679DD0}" srcOrd="1" destOrd="0" presId="urn:microsoft.com/office/officeart/2005/8/layout/orgChart1"/>
    <dgm:cxn modelId="{77068E0E-C9B5-43E4-B359-AA46EBADBDEB}" type="presParOf" srcId="{64B0919E-2718-4F1A-A358-38C07834A63F}" destId="{BA9A5181-404C-4124-8C31-D97F626EEF2B}" srcOrd="2" destOrd="0" presId="urn:microsoft.com/office/officeart/2005/8/layout/orgChart1"/>
    <dgm:cxn modelId="{59186E70-63DC-4E93-902A-0FBFFFC8D5E5}" type="presParOf" srcId="{46D7F1A0-A884-44BB-B73B-9AFE6E0B141C}" destId="{18C87F15-6071-4A56-BDD7-65A53EF9B0FC}" srcOrd="2" destOrd="0" presId="urn:microsoft.com/office/officeart/2005/8/layout/orgChart1"/>
    <dgm:cxn modelId="{06A6E39A-9E81-40A8-8019-DDFE5D45963D}" type="presParOf" srcId="{46D7F1A0-A884-44BB-B73B-9AFE6E0B141C}" destId="{B070E5FC-BDF0-43D1-82B2-EBF6D816A22B}" srcOrd="3" destOrd="0" presId="urn:microsoft.com/office/officeart/2005/8/layout/orgChart1"/>
    <dgm:cxn modelId="{F4E96EA6-3D04-4118-A762-5FFBD91803EC}" type="presParOf" srcId="{B070E5FC-BDF0-43D1-82B2-EBF6D816A22B}" destId="{AED3D95A-D5B3-4E32-82AC-4463B99B48A6}" srcOrd="0" destOrd="0" presId="urn:microsoft.com/office/officeart/2005/8/layout/orgChart1"/>
    <dgm:cxn modelId="{543CDDBF-806F-4D2B-8235-69FCE3830D6E}" type="presParOf" srcId="{AED3D95A-D5B3-4E32-82AC-4463B99B48A6}" destId="{F6192968-9909-443C-AD0C-177C9B6E0AC5}" srcOrd="0" destOrd="0" presId="urn:microsoft.com/office/officeart/2005/8/layout/orgChart1"/>
    <dgm:cxn modelId="{F9498FC4-9826-4689-B2DA-2FC584841F8C}" type="presParOf" srcId="{AED3D95A-D5B3-4E32-82AC-4463B99B48A6}" destId="{61BE5A4E-14F7-47E9-9D6D-3F9ACFBB5653}" srcOrd="1" destOrd="0" presId="urn:microsoft.com/office/officeart/2005/8/layout/orgChart1"/>
    <dgm:cxn modelId="{2D4C281D-B97A-4C9C-A7C6-8AAAAFD0B548}" type="presParOf" srcId="{B070E5FC-BDF0-43D1-82B2-EBF6D816A22B}" destId="{699E351E-1F74-4686-8807-BF277863A1B4}" srcOrd="1" destOrd="0" presId="urn:microsoft.com/office/officeart/2005/8/layout/orgChart1"/>
    <dgm:cxn modelId="{8708AD48-5221-4EAF-AF3A-45EC418A6228}" type="presParOf" srcId="{B070E5FC-BDF0-43D1-82B2-EBF6D816A22B}" destId="{1B2D3E09-EB22-4B6A-9611-72C39509E2EC}" srcOrd="2" destOrd="0" presId="urn:microsoft.com/office/officeart/2005/8/layout/orgChart1"/>
    <dgm:cxn modelId="{F1986E5A-789A-4A4E-BADC-3AACCFCF6655}" type="presParOf" srcId="{46D7F1A0-A884-44BB-B73B-9AFE6E0B141C}" destId="{4B01D829-9806-4220-BC35-5C9FAA1719A6}" srcOrd="4" destOrd="0" presId="urn:microsoft.com/office/officeart/2005/8/layout/orgChart1"/>
    <dgm:cxn modelId="{BD54B893-5713-438B-BFC8-3E98F3DAFDF7}" type="presParOf" srcId="{46D7F1A0-A884-44BB-B73B-9AFE6E0B141C}" destId="{E59054B3-1B21-4CF7-A9F1-A96222A00356}" srcOrd="5" destOrd="0" presId="urn:microsoft.com/office/officeart/2005/8/layout/orgChart1"/>
    <dgm:cxn modelId="{F8925B0D-6456-4334-A20E-1C30C0F95EF4}" type="presParOf" srcId="{E59054B3-1B21-4CF7-A9F1-A96222A00356}" destId="{6B825723-D6F5-4A62-A134-159470FBC11F}" srcOrd="0" destOrd="0" presId="urn:microsoft.com/office/officeart/2005/8/layout/orgChart1"/>
    <dgm:cxn modelId="{7CA71574-9672-432B-AB2C-53D1516CA945}" type="presParOf" srcId="{6B825723-D6F5-4A62-A134-159470FBC11F}" destId="{5B459CB3-5057-4BB8-8495-323DC4C5F56E}" srcOrd="0" destOrd="0" presId="urn:microsoft.com/office/officeart/2005/8/layout/orgChart1"/>
    <dgm:cxn modelId="{F086BB91-E001-4B51-9831-1C761E7DAAC4}" type="presParOf" srcId="{6B825723-D6F5-4A62-A134-159470FBC11F}" destId="{C8133D5C-F357-401E-A1E6-35F0B8EDE95E}" srcOrd="1" destOrd="0" presId="urn:microsoft.com/office/officeart/2005/8/layout/orgChart1"/>
    <dgm:cxn modelId="{76817D59-CF6E-4A6F-B63F-BA915B5BEC97}" type="presParOf" srcId="{E59054B3-1B21-4CF7-A9F1-A96222A00356}" destId="{E84FCCE5-184E-4856-B3A2-490EA90CD169}" srcOrd="1" destOrd="0" presId="urn:microsoft.com/office/officeart/2005/8/layout/orgChart1"/>
    <dgm:cxn modelId="{C5144703-84FA-4B1D-BE06-773A1D72AB39}" type="presParOf" srcId="{E84FCCE5-184E-4856-B3A2-490EA90CD169}" destId="{EF0CA32E-6F57-4BED-B656-45FAFEF65B35}" srcOrd="0" destOrd="0" presId="urn:microsoft.com/office/officeart/2005/8/layout/orgChart1"/>
    <dgm:cxn modelId="{0FB6FD33-A0B0-4B73-863D-B1E6AECE2E17}" type="presParOf" srcId="{E84FCCE5-184E-4856-B3A2-490EA90CD169}" destId="{68AFB9E4-61B3-464C-8D65-288FED2D16BF}" srcOrd="1" destOrd="0" presId="urn:microsoft.com/office/officeart/2005/8/layout/orgChart1"/>
    <dgm:cxn modelId="{529F6AD9-8482-4670-8467-8100A6BC4F52}" type="presParOf" srcId="{68AFB9E4-61B3-464C-8D65-288FED2D16BF}" destId="{2C8B4FCD-1D77-4DBF-83F7-AAB23037AA69}" srcOrd="0" destOrd="0" presId="urn:microsoft.com/office/officeart/2005/8/layout/orgChart1"/>
    <dgm:cxn modelId="{A85C4145-0125-498B-A605-291AA2A4611A}" type="presParOf" srcId="{2C8B4FCD-1D77-4DBF-83F7-AAB23037AA69}" destId="{9241B2B0-851A-4E94-8394-5C267F6D02FF}" srcOrd="0" destOrd="0" presId="urn:microsoft.com/office/officeart/2005/8/layout/orgChart1"/>
    <dgm:cxn modelId="{69D44EF3-5207-4A4B-8BFB-FEAF1BC3E8FC}" type="presParOf" srcId="{2C8B4FCD-1D77-4DBF-83F7-AAB23037AA69}" destId="{E64AB3BD-3A21-48D7-A8BF-16568B96141F}" srcOrd="1" destOrd="0" presId="urn:microsoft.com/office/officeart/2005/8/layout/orgChart1"/>
    <dgm:cxn modelId="{8B018620-B48D-40F5-B012-0397C85CD1FE}" type="presParOf" srcId="{68AFB9E4-61B3-464C-8D65-288FED2D16BF}" destId="{EF1BBA8A-82F9-44C0-B133-8626BEC4A948}" srcOrd="1" destOrd="0" presId="urn:microsoft.com/office/officeart/2005/8/layout/orgChart1"/>
    <dgm:cxn modelId="{7C04ED71-EC6E-47BE-8CA4-309F745D8248}" type="presParOf" srcId="{68AFB9E4-61B3-464C-8D65-288FED2D16BF}" destId="{4A9A8853-AD47-4573-9BB9-43958DF1B5FF}" srcOrd="2" destOrd="0" presId="urn:microsoft.com/office/officeart/2005/8/layout/orgChart1"/>
    <dgm:cxn modelId="{CA8BB171-59AD-4A2C-815F-B5B6DF4CD42A}" type="presParOf" srcId="{E59054B3-1B21-4CF7-A9F1-A96222A00356}" destId="{0A6DA61E-9323-4B4F-B23E-66BF5833E638}" srcOrd="2" destOrd="0" presId="urn:microsoft.com/office/officeart/2005/8/layout/orgChart1"/>
    <dgm:cxn modelId="{092B17A6-4FA8-443F-9203-918DF371E3BF}" type="presParOf" srcId="{A089EAAA-56EE-4024-BF37-3E08F71DBB36}" destId="{8377D014-9AA9-4786-9923-2CCBDC7BE49B}" srcOrd="2" destOrd="0" presId="urn:microsoft.com/office/officeart/2005/8/layout/orgChart1"/>
    <dgm:cxn modelId="{45C5229D-5B11-408C-BD43-533397F3340E}" type="presParOf" srcId="{4A5594B4-5184-4CAB-AB52-D96D23A01117}" destId="{61598F3C-421C-42A0-BC6C-988397506582}" srcOrd="2" destOrd="0" presId="urn:microsoft.com/office/officeart/2005/8/layout/orgChart1"/>
    <dgm:cxn modelId="{1C0A38B1-3F70-4CD4-9DB0-E81D3B15D7D1}" type="presParOf" srcId="{720C86A5-BD5C-410B-9E8C-EE542EC42B18}" destId="{F34D0018-FA0A-4A77-A547-33A91B82542F}" srcOrd="2" destOrd="0" presId="urn:microsoft.com/office/officeart/2005/8/layout/orgChart1"/>
    <dgm:cxn modelId="{D0E609E2-FDB1-4856-A514-5C240C377FD9}" type="presParOf" srcId="{720C86A5-BD5C-410B-9E8C-EE542EC42B18}" destId="{7DE9A0BC-E214-4892-AA72-528CABCDA5BC}" srcOrd="3" destOrd="0" presId="urn:microsoft.com/office/officeart/2005/8/layout/orgChart1"/>
    <dgm:cxn modelId="{F75BB5CF-FEE3-4B0D-AB58-839CAED2C4D3}" type="presParOf" srcId="{7DE9A0BC-E214-4892-AA72-528CABCDA5BC}" destId="{E7D46781-7DAE-4459-BBF9-F727D25AE270}" srcOrd="0" destOrd="0" presId="urn:microsoft.com/office/officeart/2005/8/layout/orgChart1"/>
    <dgm:cxn modelId="{2006B06E-6B1E-426A-B787-CC3E054100C4}" type="presParOf" srcId="{E7D46781-7DAE-4459-BBF9-F727D25AE270}" destId="{29331361-850D-49E1-951C-4A6C839E2A95}" srcOrd="0" destOrd="0" presId="urn:microsoft.com/office/officeart/2005/8/layout/orgChart1"/>
    <dgm:cxn modelId="{E6B19900-8190-439B-92A0-473CB2D39B24}" type="presParOf" srcId="{E7D46781-7DAE-4459-BBF9-F727D25AE270}" destId="{75DFC022-B12A-4E7C-A9FC-EFA07E2977C8}" srcOrd="1" destOrd="0" presId="urn:microsoft.com/office/officeart/2005/8/layout/orgChart1"/>
    <dgm:cxn modelId="{38AB1359-8E8B-40C8-AC1E-78AA6C36CDE0}" type="presParOf" srcId="{7DE9A0BC-E214-4892-AA72-528CABCDA5BC}" destId="{3E1E251F-C60F-43CC-9E05-8307A93DA8F7}" srcOrd="1" destOrd="0" presId="urn:microsoft.com/office/officeart/2005/8/layout/orgChart1"/>
    <dgm:cxn modelId="{F678FDD6-E39F-446E-A638-A0EDBC51C955}" type="presParOf" srcId="{3E1E251F-C60F-43CC-9E05-8307A93DA8F7}" destId="{1C409EA4-EE67-46A7-949E-7C4CFCADD842}" srcOrd="0" destOrd="0" presId="urn:microsoft.com/office/officeart/2005/8/layout/orgChart1"/>
    <dgm:cxn modelId="{7CE3148A-3467-4B64-A430-158380E39604}" type="presParOf" srcId="{3E1E251F-C60F-43CC-9E05-8307A93DA8F7}" destId="{0A54B0A6-F09B-4FB2-804D-548C66250CE4}" srcOrd="1" destOrd="0" presId="urn:microsoft.com/office/officeart/2005/8/layout/orgChart1"/>
    <dgm:cxn modelId="{591DC9B7-2012-4A57-AA71-4F4D820F2D8A}" type="presParOf" srcId="{0A54B0A6-F09B-4FB2-804D-548C66250CE4}" destId="{26BECA5A-89BA-493B-9836-ADBC39FF77BF}" srcOrd="0" destOrd="0" presId="urn:microsoft.com/office/officeart/2005/8/layout/orgChart1"/>
    <dgm:cxn modelId="{E7A7003F-21F2-4FA3-9225-717D9C5400F6}" type="presParOf" srcId="{26BECA5A-89BA-493B-9836-ADBC39FF77BF}" destId="{259539E4-8309-4ACF-8876-BD6DC0522CDF}" srcOrd="0" destOrd="0" presId="urn:microsoft.com/office/officeart/2005/8/layout/orgChart1"/>
    <dgm:cxn modelId="{588D31E9-C5FD-4438-B984-B85B7CFC1EDD}" type="presParOf" srcId="{26BECA5A-89BA-493B-9836-ADBC39FF77BF}" destId="{0C210189-0DBA-4EC5-985E-57811C6E49F1}" srcOrd="1" destOrd="0" presId="urn:microsoft.com/office/officeart/2005/8/layout/orgChart1"/>
    <dgm:cxn modelId="{14827862-AEAE-49F9-A9D5-D0AA1D987E84}" type="presParOf" srcId="{0A54B0A6-F09B-4FB2-804D-548C66250CE4}" destId="{F296D014-1CBC-4B64-A020-ECBBEF37B998}" srcOrd="1" destOrd="0" presId="urn:microsoft.com/office/officeart/2005/8/layout/orgChart1"/>
    <dgm:cxn modelId="{00FAEE35-C647-494C-9A95-443DA2E81750}" type="presParOf" srcId="{F296D014-1CBC-4B64-A020-ECBBEF37B998}" destId="{13A27BBE-47E2-4A00-B11B-EACD5C52B2DF}" srcOrd="0" destOrd="0" presId="urn:microsoft.com/office/officeart/2005/8/layout/orgChart1"/>
    <dgm:cxn modelId="{EF68CBBA-372D-4229-A4AC-E6DBA1AC931C}" type="presParOf" srcId="{F296D014-1CBC-4B64-A020-ECBBEF37B998}" destId="{8611BE5E-D522-4438-87EB-CD983B783739}" srcOrd="1" destOrd="0" presId="urn:microsoft.com/office/officeart/2005/8/layout/orgChart1"/>
    <dgm:cxn modelId="{F9161D5D-63DB-4E15-B0B7-218D513EC28A}" type="presParOf" srcId="{8611BE5E-D522-4438-87EB-CD983B783739}" destId="{64E36E68-503C-465D-8118-FC945D37AA6C}" srcOrd="0" destOrd="0" presId="urn:microsoft.com/office/officeart/2005/8/layout/orgChart1"/>
    <dgm:cxn modelId="{8A47B9B9-D1E2-4E23-A6E9-DDC84F110D0A}" type="presParOf" srcId="{64E36E68-503C-465D-8118-FC945D37AA6C}" destId="{C3C56718-EFF7-4DB4-9D19-3989AB2AED2B}" srcOrd="0" destOrd="0" presId="urn:microsoft.com/office/officeart/2005/8/layout/orgChart1"/>
    <dgm:cxn modelId="{76A9B395-9124-4474-8420-4A50AC5E6CA4}" type="presParOf" srcId="{64E36E68-503C-465D-8118-FC945D37AA6C}" destId="{299C4D30-86B7-4524-8495-AF627C2AC6F2}" srcOrd="1" destOrd="0" presId="urn:microsoft.com/office/officeart/2005/8/layout/orgChart1"/>
    <dgm:cxn modelId="{7BC8CEF6-9723-4E80-AAC7-D24AB4271232}" type="presParOf" srcId="{8611BE5E-D522-4438-87EB-CD983B783739}" destId="{7E340AAA-345A-45B7-B0BB-5CB2304EBDAA}" srcOrd="1" destOrd="0" presId="urn:microsoft.com/office/officeart/2005/8/layout/orgChart1"/>
    <dgm:cxn modelId="{95187CB6-49B2-4D9A-8360-05AC227C301F}" type="presParOf" srcId="{8611BE5E-D522-4438-87EB-CD983B783739}" destId="{A8961D87-8256-41D5-BAE5-C5B64DAF1304}" srcOrd="2" destOrd="0" presId="urn:microsoft.com/office/officeart/2005/8/layout/orgChart1"/>
    <dgm:cxn modelId="{09AB6B43-7AD5-4062-BD44-346818B92684}" type="presParOf" srcId="{F296D014-1CBC-4B64-A020-ECBBEF37B998}" destId="{70367B72-A492-4349-B55F-5B38A3804EF5}" srcOrd="2" destOrd="0" presId="urn:microsoft.com/office/officeart/2005/8/layout/orgChart1"/>
    <dgm:cxn modelId="{FA4FD37C-DF49-450A-8AAB-0B1CB3BF6AAF}" type="presParOf" srcId="{F296D014-1CBC-4B64-A020-ECBBEF37B998}" destId="{10381C63-ECA0-4F27-A290-ED3F99784886}" srcOrd="3" destOrd="0" presId="urn:microsoft.com/office/officeart/2005/8/layout/orgChart1"/>
    <dgm:cxn modelId="{D3C3A263-9D1E-400A-AE82-14037728A332}" type="presParOf" srcId="{10381C63-ECA0-4F27-A290-ED3F99784886}" destId="{552009AE-0536-4179-A0F4-8F7A41F8E752}" srcOrd="0" destOrd="0" presId="urn:microsoft.com/office/officeart/2005/8/layout/orgChart1"/>
    <dgm:cxn modelId="{28A6D902-DBA9-470D-AEAF-BA62DD1EC246}" type="presParOf" srcId="{552009AE-0536-4179-A0F4-8F7A41F8E752}" destId="{346388B0-1030-4685-8983-60486E40134E}" srcOrd="0" destOrd="0" presId="urn:microsoft.com/office/officeart/2005/8/layout/orgChart1"/>
    <dgm:cxn modelId="{C93977F1-67A5-4BCE-A4F9-445D9BEA9D4C}" type="presParOf" srcId="{552009AE-0536-4179-A0F4-8F7A41F8E752}" destId="{BD8AE569-4501-4782-892B-3282F955A035}" srcOrd="1" destOrd="0" presId="urn:microsoft.com/office/officeart/2005/8/layout/orgChart1"/>
    <dgm:cxn modelId="{AC014CF6-2C95-4F56-9900-422B5D841B9A}" type="presParOf" srcId="{10381C63-ECA0-4F27-A290-ED3F99784886}" destId="{AF1D2F47-997F-4AD6-BDA5-E2281E266614}" srcOrd="1" destOrd="0" presId="urn:microsoft.com/office/officeart/2005/8/layout/orgChart1"/>
    <dgm:cxn modelId="{D7F40DA4-BECA-43D2-B8BD-6E17B7BABB2F}" type="presParOf" srcId="{10381C63-ECA0-4F27-A290-ED3F99784886}" destId="{89F3AE32-C22B-4C58-8D53-96419C9CBEBE}" srcOrd="2" destOrd="0" presId="urn:microsoft.com/office/officeart/2005/8/layout/orgChart1"/>
    <dgm:cxn modelId="{277C801F-C937-4D66-A12C-9B2F97CFD5B2}" type="presParOf" srcId="{F296D014-1CBC-4B64-A020-ECBBEF37B998}" destId="{A4C7F278-1D0C-40B0-BFF9-4F12C9B2A67B}" srcOrd="4" destOrd="0" presId="urn:microsoft.com/office/officeart/2005/8/layout/orgChart1"/>
    <dgm:cxn modelId="{0A16ADFC-B7F6-4C21-B274-E8802A1C607E}" type="presParOf" srcId="{F296D014-1CBC-4B64-A020-ECBBEF37B998}" destId="{F34D5F05-6E87-4E9D-807F-8B73259A9C9B}" srcOrd="5" destOrd="0" presId="urn:microsoft.com/office/officeart/2005/8/layout/orgChart1"/>
    <dgm:cxn modelId="{1F4B54E8-B174-4458-BD64-DD06D0835B3C}" type="presParOf" srcId="{F34D5F05-6E87-4E9D-807F-8B73259A9C9B}" destId="{7129506F-41AD-4A67-944A-27E12989897A}" srcOrd="0" destOrd="0" presId="urn:microsoft.com/office/officeart/2005/8/layout/orgChart1"/>
    <dgm:cxn modelId="{718DDBEB-BD94-44B0-9A2B-4784A3DDDAD9}" type="presParOf" srcId="{7129506F-41AD-4A67-944A-27E12989897A}" destId="{EC982D3F-20EC-4EB6-9915-7C413C0EE3F7}" srcOrd="0" destOrd="0" presId="urn:microsoft.com/office/officeart/2005/8/layout/orgChart1"/>
    <dgm:cxn modelId="{E5CF299D-8EB9-4D76-A43B-E80EFCCB15F5}" type="presParOf" srcId="{7129506F-41AD-4A67-944A-27E12989897A}" destId="{7B76720B-E9E2-4AE8-9EA0-BEBAE88B4FBE}" srcOrd="1" destOrd="0" presId="urn:microsoft.com/office/officeart/2005/8/layout/orgChart1"/>
    <dgm:cxn modelId="{5394BA28-76D8-4F3A-87E4-17440ABF040B}" type="presParOf" srcId="{F34D5F05-6E87-4E9D-807F-8B73259A9C9B}" destId="{5ADAA73F-BE3C-43A6-9DCA-44A8A8A72AD9}" srcOrd="1" destOrd="0" presId="urn:microsoft.com/office/officeart/2005/8/layout/orgChart1"/>
    <dgm:cxn modelId="{D2B02609-0A0B-44DF-B348-DB9AB17A13A4}" type="presParOf" srcId="{F34D5F05-6E87-4E9D-807F-8B73259A9C9B}" destId="{364477E9-7DC8-40C8-943A-AAB2E49CE0D1}" srcOrd="2" destOrd="0" presId="urn:microsoft.com/office/officeart/2005/8/layout/orgChart1"/>
    <dgm:cxn modelId="{1BEDA2A2-DEDB-4801-A08D-47E27B660FEB}" type="presParOf" srcId="{0A54B0A6-F09B-4FB2-804D-548C66250CE4}" destId="{FD461988-1E42-4353-8981-FF6B4EF1F875}" srcOrd="2" destOrd="0" presId="urn:microsoft.com/office/officeart/2005/8/layout/orgChart1"/>
    <dgm:cxn modelId="{CEE1F2E1-0676-45B9-87A4-42C54E210673}" type="presParOf" srcId="{3E1E251F-C60F-43CC-9E05-8307A93DA8F7}" destId="{A9EC8FAB-2AC1-48BA-9DA3-9218606333A3}" srcOrd="2" destOrd="0" presId="urn:microsoft.com/office/officeart/2005/8/layout/orgChart1"/>
    <dgm:cxn modelId="{784C0E94-2D38-4A23-8B3A-F8A4B3E6E07D}" type="presParOf" srcId="{3E1E251F-C60F-43CC-9E05-8307A93DA8F7}" destId="{1608D10D-7DC7-4295-B2C4-8C285D4023E2}" srcOrd="3" destOrd="0" presId="urn:microsoft.com/office/officeart/2005/8/layout/orgChart1"/>
    <dgm:cxn modelId="{AE04CD4A-DF14-4881-853E-801252472201}" type="presParOf" srcId="{1608D10D-7DC7-4295-B2C4-8C285D4023E2}" destId="{1F55BCFA-D6B6-46A8-ADA0-8EFCC6F260D1}" srcOrd="0" destOrd="0" presId="urn:microsoft.com/office/officeart/2005/8/layout/orgChart1"/>
    <dgm:cxn modelId="{91908FCE-8C71-42C6-B5B5-5D88EBD612A0}" type="presParOf" srcId="{1F55BCFA-D6B6-46A8-ADA0-8EFCC6F260D1}" destId="{7CD2817E-439A-4DDE-9734-413DE8A8D148}" srcOrd="0" destOrd="0" presId="urn:microsoft.com/office/officeart/2005/8/layout/orgChart1"/>
    <dgm:cxn modelId="{E850F049-DFC6-4C0C-8C95-98CCEB13D54D}" type="presParOf" srcId="{1F55BCFA-D6B6-46A8-ADA0-8EFCC6F260D1}" destId="{63A9211A-7F72-4DF1-9A26-19EAB03D3F34}" srcOrd="1" destOrd="0" presId="urn:microsoft.com/office/officeart/2005/8/layout/orgChart1"/>
    <dgm:cxn modelId="{8C84625A-4403-4D0E-B4CA-BF8C30F94D19}" type="presParOf" srcId="{1608D10D-7DC7-4295-B2C4-8C285D4023E2}" destId="{EA50B8F3-5D3B-4348-BDF4-E8282C8F4D96}" srcOrd="1" destOrd="0" presId="urn:microsoft.com/office/officeart/2005/8/layout/orgChart1"/>
    <dgm:cxn modelId="{EA320C3D-FA6C-4AE5-9FBC-09B51F4CA9D0}" type="presParOf" srcId="{EA50B8F3-5D3B-4348-BDF4-E8282C8F4D96}" destId="{64035086-5B26-42CD-8DBF-347C3AD76F60}" srcOrd="0" destOrd="0" presId="urn:microsoft.com/office/officeart/2005/8/layout/orgChart1"/>
    <dgm:cxn modelId="{7B6D8039-FA26-4B6A-9A83-1E2EA2A4DF08}" type="presParOf" srcId="{EA50B8F3-5D3B-4348-BDF4-E8282C8F4D96}" destId="{B704041B-E787-432F-A03F-1837E81EF5F1}" srcOrd="1" destOrd="0" presId="urn:microsoft.com/office/officeart/2005/8/layout/orgChart1"/>
    <dgm:cxn modelId="{1F56D044-B8FA-41D5-B3F2-899E3FC297BF}" type="presParOf" srcId="{B704041B-E787-432F-A03F-1837E81EF5F1}" destId="{D37AD2DF-4A78-44CC-9AC2-FCB43B84BA46}" srcOrd="0" destOrd="0" presId="urn:microsoft.com/office/officeart/2005/8/layout/orgChart1"/>
    <dgm:cxn modelId="{549E4127-22AD-4E71-8621-D7E8D42FF5DC}" type="presParOf" srcId="{D37AD2DF-4A78-44CC-9AC2-FCB43B84BA46}" destId="{7F777B35-082A-47D2-8596-30156DD72D04}" srcOrd="0" destOrd="0" presId="urn:microsoft.com/office/officeart/2005/8/layout/orgChart1"/>
    <dgm:cxn modelId="{9F963240-FB70-449C-929B-DDBBDA61722D}" type="presParOf" srcId="{D37AD2DF-4A78-44CC-9AC2-FCB43B84BA46}" destId="{9E6005A7-30C5-4788-A05C-1D687A7B997C}" srcOrd="1" destOrd="0" presId="urn:microsoft.com/office/officeart/2005/8/layout/orgChart1"/>
    <dgm:cxn modelId="{DB09C032-FBF5-42D0-9F98-E6509D8B0B22}" type="presParOf" srcId="{B704041B-E787-432F-A03F-1837E81EF5F1}" destId="{93D60639-6654-4628-904A-1D1019011E42}" srcOrd="1" destOrd="0" presId="urn:microsoft.com/office/officeart/2005/8/layout/orgChart1"/>
    <dgm:cxn modelId="{C6208812-C444-4E2B-887C-C087B2DCD6EA}" type="presParOf" srcId="{B704041B-E787-432F-A03F-1837E81EF5F1}" destId="{E8935C98-1AE6-47B0-AC07-B5BC23A3D4B6}" srcOrd="2" destOrd="0" presId="urn:microsoft.com/office/officeart/2005/8/layout/orgChart1"/>
    <dgm:cxn modelId="{3E982AAB-1E57-40CC-9240-551D305A0C87}" type="presParOf" srcId="{EA50B8F3-5D3B-4348-BDF4-E8282C8F4D96}" destId="{071319B0-3662-4251-BE5F-4CD78636BD63}" srcOrd="2" destOrd="0" presId="urn:microsoft.com/office/officeart/2005/8/layout/orgChart1"/>
    <dgm:cxn modelId="{B12E0D83-92D6-4B64-9E4A-ABB5D60AD2C6}" type="presParOf" srcId="{EA50B8F3-5D3B-4348-BDF4-E8282C8F4D96}" destId="{3364722E-6D55-4987-BA75-5A68401CA280}" srcOrd="3" destOrd="0" presId="urn:microsoft.com/office/officeart/2005/8/layout/orgChart1"/>
    <dgm:cxn modelId="{CA333176-FB4E-4345-8481-98B290B29BD9}" type="presParOf" srcId="{3364722E-6D55-4987-BA75-5A68401CA280}" destId="{A529F581-99A4-4C7D-95AF-1B69DB57AB13}" srcOrd="0" destOrd="0" presId="urn:microsoft.com/office/officeart/2005/8/layout/orgChart1"/>
    <dgm:cxn modelId="{76EEAA00-0863-4249-A280-C3FB8BDC2AB1}" type="presParOf" srcId="{A529F581-99A4-4C7D-95AF-1B69DB57AB13}" destId="{9295206B-B652-4595-8DFB-88FBE44E06F7}" srcOrd="0" destOrd="0" presId="urn:microsoft.com/office/officeart/2005/8/layout/orgChart1"/>
    <dgm:cxn modelId="{FEA4E37E-FA08-4381-B01D-13C62CFFFBA2}" type="presParOf" srcId="{A529F581-99A4-4C7D-95AF-1B69DB57AB13}" destId="{957C9B40-550C-4859-B4AB-FB1D1FAF7CF9}" srcOrd="1" destOrd="0" presId="urn:microsoft.com/office/officeart/2005/8/layout/orgChart1"/>
    <dgm:cxn modelId="{CBB4FC60-AD92-4ED4-A31B-D5C7720C530A}" type="presParOf" srcId="{3364722E-6D55-4987-BA75-5A68401CA280}" destId="{C7E7C354-9BB3-445C-AB2E-42601A2CA10D}" srcOrd="1" destOrd="0" presId="urn:microsoft.com/office/officeart/2005/8/layout/orgChart1"/>
    <dgm:cxn modelId="{8AD3B58C-FE50-4C7D-82C1-288F7DF2052B}" type="presParOf" srcId="{3364722E-6D55-4987-BA75-5A68401CA280}" destId="{8D02E70E-CB6B-4D3A-A0F0-6614870CDBF8}" srcOrd="2" destOrd="0" presId="urn:microsoft.com/office/officeart/2005/8/layout/orgChart1"/>
    <dgm:cxn modelId="{9A5B8CC5-DCBB-4E52-985D-C640E8612B73}" type="presParOf" srcId="{1608D10D-7DC7-4295-B2C4-8C285D4023E2}" destId="{6E6E084E-9CAF-4473-8B2B-DC1666599040}" srcOrd="2" destOrd="0" presId="urn:microsoft.com/office/officeart/2005/8/layout/orgChart1"/>
    <dgm:cxn modelId="{604E6C77-A4AB-4FB0-AE83-39FFFF4C8044}" type="presParOf" srcId="{3E1E251F-C60F-43CC-9E05-8307A93DA8F7}" destId="{7266139E-53C1-4BAD-9E1A-AB68898B8FC3}" srcOrd="4" destOrd="0" presId="urn:microsoft.com/office/officeart/2005/8/layout/orgChart1"/>
    <dgm:cxn modelId="{91C06E9B-6586-4722-B292-B0769284E879}" type="presParOf" srcId="{3E1E251F-C60F-43CC-9E05-8307A93DA8F7}" destId="{F9D7B43A-CE95-43AF-A81B-0630F7A12663}" srcOrd="5" destOrd="0" presId="urn:microsoft.com/office/officeart/2005/8/layout/orgChart1"/>
    <dgm:cxn modelId="{165B1004-2801-4455-BE0D-388A65A70E6E}" type="presParOf" srcId="{F9D7B43A-CE95-43AF-A81B-0630F7A12663}" destId="{BAF898DF-7CD4-4A33-B3CA-00D6ECC37570}" srcOrd="0" destOrd="0" presId="urn:microsoft.com/office/officeart/2005/8/layout/orgChart1"/>
    <dgm:cxn modelId="{CD08DB29-FE0D-46A7-AA07-AD62A161D191}" type="presParOf" srcId="{BAF898DF-7CD4-4A33-B3CA-00D6ECC37570}" destId="{61721F46-79B2-480D-9AD6-4C6F3045F56D}" srcOrd="0" destOrd="0" presId="urn:microsoft.com/office/officeart/2005/8/layout/orgChart1"/>
    <dgm:cxn modelId="{6577FCEE-04B0-4D45-BB1C-060D029995C6}" type="presParOf" srcId="{BAF898DF-7CD4-4A33-B3CA-00D6ECC37570}" destId="{8576A197-602C-4C53-8254-3BD7B3D24881}" srcOrd="1" destOrd="0" presId="urn:microsoft.com/office/officeart/2005/8/layout/orgChart1"/>
    <dgm:cxn modelId="{6AB14767-F69C-462E-911E-D106DEF98CD3}" type="presParOf" srcId="{F9D7B43A-CE95-43AF-A81B-0630F7A12663}" destId="{37D44E4B-EFB6-44C6-B682-ABDC138F9B99}" srcOrd="1" destOrd="0" presId="urn:microsoft.com/office/officeart/2005/8/layout/orgChart1"/>
    <dgm:cxn modelId="{4FDAE2E3-C8B2-4E42-9195-09548554F953}" type="presParOf" srcId="{F9D7B43A-CE95-43AF-A81B-0630F7A12663}" destId="{AC9EC70F-FC17-4A60-9A65-35AD13192B80}" srcOrd="2" destOrd="0" presId="urn:microsoft.com/office/officeart/2005/8/layout/orgChart1"/>
    <dgm:cxn modelId="{DC21C877-939F-420C-8464-662CFDB8A092}" type="presParOf" srcId="{7DE9A0BC-E214-4892-AA72-528CABCDA5BC}" destId="{B9C90F85-39CD-4A39-928F-32A6ED5D0216}" srcOrd="2" destOrd="0" presId="urn:microsoft.com/office/officeart/2005/8/layout/orgChart1"/>
    <dgm:cxn modelId="{6C1B531B-8268-49E5-98DE-4AAA701F42A7}" type="presParOf" srcId="{E5B1CB84-0A1D-4E82-9448-CE6A9454C7F3}" destId="{149B699D-493A-442C-A658-08DF29586B1D}" srcOrd="2" destOrd="0" presId="urn:microsoft.com/office/officeart/2005/8/layout/orgChar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266139E-53C1-4BAD-9E1A-AB68898B8FC3}">
      <dsp:nvSpPr>
        <dsp:cNvPr id="0" name=""/>
        <dsp:cNvSpPr/>
      </dsp:nvSpPr>
      <dsp:spPr>
        <a:xfrm>
          <a:off x="6666119" y="3476345"/>
          <a:ext cx="1551121" cy="105055"/>
        </a:xfrm>
        <a:custGeom>
          <a:avLst/>
          <a:gdLst/>
          <a:ahLst/>
          <a:cxnLst/>
          <a:rect l="0" t="0" r="0" b="0"/>
          <a:pathLst>
            <a:path>
              <a:moveTo>
                <a:pt x="0" y="0"/>
              </a:moveTo>
              <a:lnTo>
                <a:pt x="0" y="52527"/>
              </a:lnTo>
              <a:lnTo>
                <a:pt x="1551121" y="52527"/>
              </a:lnTo>
              <a:lnTo>
                <a:pt x="1551121" y="105055"/>
              </a:lnTo>
            </a:path>
          </a:pathLst>
        </a:custGeom>
        <a:noFill/>
        <a:ln w="11429" cap="flat" cmpd="sng" algn="ctr">
          <a:solidFill>
            <a:schemeClr val="accent1">
              <a:shade val="80000"/>
              <a:hueOff val="0"/>
              <a:satOff val="0"/>
              <a:lumOff val="0"/>
              <a:alphaOff val="0"/>
            </a:schemeClr>
          </a:solidFill>
          <a:prstDash val="sysDash"/>
        </a:ln>
        <a:effectLst/>
      </dsp:spPr>
      <dsp:style>
        <a:lnRef idx="2">
          <a:scrgbClr r="0" g="0" b="0"/>
        </a:lnRef>
        <a:fillRef idx="0">
          <a:scrgbClr r="0" g="0" b="0"/>
        </a:fillRef>
        <a:effectRef idx="0">
          <a:scrgbClr r="0" g="0" b="0"/>
        </a:effectRef>
        <a:fontRef idx="minor"/>
      </dsp:style>
    </dsp:sp>
    <dsp:sp modelId="{071319B0-3662-4251-BE5F-4CD78636BD63}">
      <dsp:nvSpPr>
        <dsp:cNvPr id="0" name=""/>
        <dsp:cNvSpPr/>
      </dsp:nvSpPr>
      <dsp:spPr>
        <a:xfrm>
          <a:off x="7330885" y="4084110"/>
          <a:ext cx="443177" cy="105055"/>
        </a:xfrm>
        <a:custGeom>
          <a:avLst/>
          <a:gdLst/>
          <a:ahLst/>
          <a:cxnLst/>
          <a:rect l="0" t="0" r="0" b="0"/>
          <a:pathLst>
            <a:path>
              <a:moveTo>
                <a:pt x="0" y="0"/>
              </a:moveTo>
              <a:lnTo>
                <a:pt x="0" y="52527"/>
              </a:lnTo>
              <a:lnTo>
                <a:pt x="443177" y="52527"/>
              </a:lnTo>
              <a:lnTo>
                <a:pt x="443177" y="105055"/>
              </a:lnTo>
            </a:path>
          </a:pathLst>
        </a:custGeom>
        <a:noFill/>
        <a:ln w="11429" cap="flat" cmpd="sng" algn="ctr">
          <a:solidFill>
            <a:schemeClr val="accent1">
              <a:shade val="80000"/>
              <a:hueOff val="0"/>
              <a:satOff val="0"/>
              <a:lumOff val="0"/>
              <a:alphaOff val="0"/>
            </a:schemeClr>
          </a:solidFill>
          <a:prstDash val="sysDash"/>
        </a:ln>
        <a:effectLst/>
      </dsp:spPr>
      <dsp:style>
        <a:lnRef idx="2">
          <a:scrgbClr r="0" g="0" b="0"/>
        </a:lnRef>
        <a:fillRef idx="0">
          <a:scrgbClr r="0" g="0" b="0"/>
        </a:fillRef>
        <a:effectRef idx="0">
          <a:scrgbClr r="0" g="0" b="0"/>
        </a:effectRef>
        <a:fontRef idx="minor"/>
      </dsp:style>
    </dsp:sp>
    <dsp:sp modelId="{64035086-5B26-42CD-8DBF-347C3AD76F60}">
      <dsp:nvSpPr>
        <dsp:cNvPr id="0" name=""/>
        <dsp:cNvSpPr/>
      </dsp:nvSpPr>
      <dsp:spPr>
        <a:xfrm>
          <a:off x="6887708" y="4084110"/>
          <a:ext cx="443177" cy="105055"/>
        </a:xfrm>
        <a:custGeom>
          <a:avLst/>
          <a:gdLst/>
          <a:ahLst/>
          <a:cxnLst/>
          <a:rect l="0" t="0" r="0" b="0"/>
          <a:pathLst>
            <a:path>
              <a:moveTo>
                <a:pt x="443177" y="0"/>
              </a:moveTo>
              <a:lnTo>
                <a:pt x="443177" y="52527"/>
              </a:lnTo>
              <a:lnTo>
                <a:pt x="0" y="52527"/>
              </a:lnTo>
              <a:lnTo>
                <a:pt x="0" y="105055"/>
              </a:lnTo>
            </a:path>
          </a:pathLst>
        </a:custGeom>
        <a:noFill/>
        <a:ln w="11429" cap="flat" cmpd="sng" algn="ctr">
          <a:solidFill>
            <a:schemeClr val="accent1">
              <a:shade val="80000"/>
              <a:hueOff val="0"/>
              <a:satOff val="0"/>
              <a:lumOff val="0"/>
              <a:alphaOff val="0"/>
            </a:schemeClr>
          </a:solidFill>
          <a:prstDash val="sysDash"/>
        </a:ln>
        <a:effectLst/>
      </dsp:spPr>
      <dsp:style>
        <a:lnRef idx="2">
          <a:scrgbClr r="0" g="0" b="0"/>
        </a:lnRef>
        <a:fillRef idx="0">
          <a:scrgbClr r="0" g="0" b="0"/>
        </a:fillRef>
        <a:effectRef idx="0">
          <a:scrgbClr r="0" g="0" b="0"/>
        </a:effectRef>
        <a:fontRef idx="minor"/>
      </dsp:style>
    </dsp:sp>
    <dsp:sp modelId="{A9EC8FAB-2AC1-48BA-9DA3-9218606333A3}">
      <dsp:nvSpPr>
        <dsp:cNvPr id="0" name=""/>
        <dsp:cNvSpPr/>
      </dsp:nvSpPr>
      <dsp:spPr>
        <a:xfrm>
          <a:off x="6666119" y="3476345"/>
          <a:ext cx="664766" cy="105055"/>
        </a:xfrm>
        <a:custGeom>
          <a:avLst/>
          <a:gdLst/>
          <a:ahLst/>
          <a:cxnLst/>
          <a:rect l="0" t="0" r="0" b="0"/>
          <a:pathLst>
            <a:path>
              <a:moveTo>
                <a:pt x="0" y="0"/>
              </a:moveTo>
              <a:lnTo>
                <a:pt x="0" y="52527"/>
              </a:lnTo>
              <a:lnTo>
                <a:pt x="664766" y="52527"/>
              </a:lnTo>
              <a:lnTo>
                <a:pt x="664766" y="105055"/>
              </a:lnTo>
            </a:path>
          </a:pathLst>
        </a:custGeom>
        <a:noFill/>
        <a:ln w="11429" cap="flat" cmpd="sng" algn="ctr">
          <a:solidFill>
            <a:schemeClr val="accent1">
              <a:shade val="80000"/>
              <a:hueOff val="0"/>
              <a:satOff val="0"/>
              <a:lumOff val="0"/>
              <a:alphaOff val="0"/>
            </a:schemeClr>
          </a:solidFill>
          <a:prstDash val="sysDash"/>
        </a:ln>
        <a:effectLst/>
      </dsp:spPr>
      <dsp:style>
        <a:lnRef idx="2">
          <a:scrgbClr r="0" g="0" b="0"/>
        </a:lnRef>
        <a:fillRef idx="0">
          <a:scrgbClr r="0" g="0" b="0"/>
        </a:fillRef>
        <a:effectRef idx="0">
          <a:scrgbClr r="0" g="0" b="0"/>
        </a:effectRef>
        <a:fontRef idx="minor"/>
      </dsp:style>
    </dsp:sp>
    <dsp:sp modelId="{A4C7F278-1D0C-40B0-BFF9-4F12C9B2A67B}">
      <dsp:nvSpPr>
        <dsp:cNvPr id="0" name=""/>
        <dsp:cNvSpPr/>
      </dsp:nvSpPr>
      <dsp:spPr>
        <a:xfrm>
          <a:off x="5114997" y="4084110"/>
          <a:ext cx="886355" cy="105055"/>
        </a:xfrm>
        <a:custGeom>
          <a:avLst/>
          <a:gdLst/>
          <a:ahLst/>
          <a:cxnLst/>
          <a:rect l="0" t="0" r="0" b="0"/>
          <a:pathLst>
            <a:path>
              <a:moveTo>
                <a:pt x="0" y="0"/>
              </a:moveTo>
              <a:lnTo>
                <a:pt x="0" y="52527"/>
              </a:lnTo>
              <a:lnTo>
                <a:pt x="886355" y="52527"/>
              </a:lnTo>
              <a:lnTo>
                <a:pt x="886355" y="105055"/>
              </a:lnTo>
            </a:path>
          </a:pathLst>
        </a:custGeom>
        <a:noFill/>
        <a:ln w="11429" cap="flat" cmpd="sng" algn="ctr">
          <a:solidFill>
            <a:schemeClr val="accent1">
              <a:shade val="80000"/>
              <a:hueOff val="0"/>
              <a:satOff val="0"/>
              <a:lumOff val="0"/>
              <a:alphaOff val="0"/>
            </a:schemeClr>
          </a:solidFill>
          <a:prstDash val="sysDash"/>
        </a:ln>
        <a:effectLst/>
      </dsp:spPr>
      <dsp:style>
        <a:lnRef idx="2">
          <a:scrgbClr r="0" g="0" b="0"/>
        </a:lnRef>
        <a:fillRef idx="0">
          <a:scrgbClr r="0" g="0" b="0"/>
        </a:fillRef>
        <a:effectRef idx="0">
          <a:scrgbClr r="0" g="0" b="0"/>
        </a:effectRef>
        <a:fontRef idx="minor"/>
      </dsp:style>
    </dsp:sp>
    <dsp:sp modelId="{70367B72-A492-4349-B55F-5B38A3804EF5}">
      <dsp:nvSpPr>
        <dsp:cNvPr id="0" name=""/>
        <dsp:cNvSpPr/>
      </dsp:nvSpPr>
      <dsp:spPr>
        <a:xfrm>
          <a:off x="5069277" y="4084110"/>
          <a:ext cx="91440" cy="105055"/>
        </a:xfrm>
        <a:custGeom>
          <a:avLst/>
          <a:gdLst/>
          <a:ahLst/>
          <a:cxnLst/>
          <a:rect l="0" t="0" r="0" b="0"/>
          <a:pathLst>
            <a:path>
              <a:moveTo>
                <a:pt x="45720" y="0"/>
              </a:moveTo>
              <a:lnTo>
                <a:pt x="45720" y="105055"/>
              </a:lnTo>
            </a:path>
          </a:pathLst>
        </a:custGeom>
        <a:noFill/>
        <a:ln w="11429" cap="flat" cmpd="sng" algn="ctr">
          <a:solidFill>
            <a:schemeClr val="accent1">
              <a:shade val="80000"/>
              <a:hueOff val="0"/>
              <a:satOff val="0"/>
              <a:lumOff val="0"/>
              <a:alphaOff val="0"/>
            </a:schemeClr>
          </a:solidFill>
          <a:prstDash val="sysDash"/>
        </a:ln>
        <a:effectLst/>
      </dsp:spPr>
      <dsp:style>
        <a:lnRef idx="2">
          <a:scrgbClr r="0" g="0" b="0"/>
        </a:lnRef>
        <a:fillRef idx="0">
          <a:scrgbClr r="0" g="0" b="0"/>
        </a:fillRef>
        <a:effectRef idx="0">
          <a:scrgbClr r="0" g="0" b="0"/>
        </a:effectRef>
        <a:fontRef idx="minor"/>
      </dsp:style>
    </dsp:sp>
    <dsp:sp modelId="{13A27BBE-47E2-4A00-B11B-EACD5C52B2DF}">
      <dsp:nvSpPr>
        <dsp:cNvPr id="0" name=""/>
        <dsp:cNvSpPr/>
      </dsp:nvSpPr>
      <dsp:spPr>
        <a:xfrm>
          <a:off x="4228642" y="4084110"/>
          <a:ext cx="886355" cy="105055"/>
        </a:xfrm>
        <a:custGeom>
          <a:avLst/>
          <a:gdLst/>
          <a:ahLst/>
          <a:cxnLst/>
          <a:rect l="0" t="0" r="0" b="0"/>
          <a:pathLst>
            <a:path>
              <a:moveTo>
                <a:pt x="886355" y="0"/>
              </a:moveTo>
              <a:lnTo>
                <a:pt x="886355" y="52527"/>
              </a:lnTo>
              <a:lnTo>
                <a:pt x="0" y="52527"/>
              </a:lnTo>
              <a:lnTo>
                <a:pt x="0" y="105055"/>
              </a:lnTo>
            </a:path>
          </a:pathLst>
        </a:custGeom>
        <a:noFill/>
        <a:ln w="11429" cap="flat" cmpd="sng" algn="ctr">
          <a:solidFill>
            <a:schemeClr val="accent1">
              <a:shade val="80000"/>
              <a:hueOff val="0"/>
              <a:satOff val="0"/>
              <a:lumOff val="0"/>
              <a:alphaOff val="0"/>
            </a:schemeClr>
          </a:solidFill>
          <a:prstDash val="sysDash"/>
        </a:ln>
        <a:effectLst/>
      </dsp:spPr>
      <dsp:style>
        <a:lnRef idx="2">
          <a:scrgbClr r="0" g="0" b="0"/>
        </a:lnRef>
        <a:fillRef idx="0">
          <a:scrgbClr r="0" g="0" b="0"/>
        </a:fillRef>
        <a:effectRef idx="0">
          <a:scrgbClr r="0" g="0" b="0"/>
        </a:effectRef>
        <a:fontRef idx="minor"/>
      </dsp:style>
    </dsp:sp>
    <dsp:sp modelId="{1C409EA4-EE67-46A7-949E-7C4CFCADD842}">
      <dsp:nvSpPr>
        <dsp:cNvPr id="0" name=""/>
        <dsp:cNvSpPr/>
      </dsp:nvSpPr>
      <dsp:spPr>
        <a:xfrm>
          <a:off x="5114997" y="3476345"/>
          <a:ext cx="1551121" cy="105055"/>
        </a:xfrm>
        <a:custGeom>
          <a:avLst/>
          <a:gdLst/>
          <a:ahLst/>
          <a:cxnLst/>
          <a:rect l="0" t="0" r="0" b="0"/>
          <a:pathLst>
            <a:path>
              <a:moveTo>
                <a:pt x="1551121" y="0"/>
              </a:moveTo>
              <a:lnTo>
                <a:pt x="1551121" y="52527"/>
              </a:lnTo>
              <a:lnTo>
                <a:pt x="0" y="52527"/>
              </a:lnTo>
              <a:lnTo>
                <a:pt x="0" y="105055"/>
              </a:lnTo>
            </a:path>
          </a:pathLst>
        </a:custGeom>
        <a:noFill/>
        <a:ln w="11429" cap="flat" cmpd="sng" algn="ctr">
          <a:solidFill>
            <a:schemeClr val="accent1">
              <a:shade val="80000"/>
              <a:hueOff val="0"/>
              <a:satOff val="0"/>
              <a:lumOff val="0"/>
              <a:alphaOff val="0"/>
            </a:schemeClr>
          </a:solidFill>
          <a:prstDash val="sysDash"/>
        </a:ln>
        <a:effectLst/>
      </dsp:spPr>
      <dsp:style>
        <a:lnRef idx="2">
          <a:scrgbClr r="0" g="0" b="0"/>
        </a:lnRef>
        <a:fillRef idx="0">
          <a:scrgbClr r="0" g="0" b="0"/>
        </a:fillRef>
        <a:effectRef idx="0">
          <a:scrgbClr r="0" g="0" b="0"/>
        </a:effectRef>
        <a:fontRef idx="minor"/>
      </dsp:style>
    </dsp:sp>
    <dsp:sp modelId="{F34D0018-FA0A-4A77-A547-33A91B82542F}">
      <dsp:nvSpPr>
        <dsp:cNvPr id="0" name=""/>
        <dsp:cNvSpPr/>
      </dsp:nvSpPr>
      <dsp:spPr>
        <a:xfrm>
          <a:off x="4733996" y="655110"/>
          <a:ext cx="1932122" cy="2318525"/>
        </a:xfrm>
        <a:custGeom>
          <a:avLst/>
          <a:gdLst/>
          <a:ahLst/>
          <a:cxnLst/>
          <a:rect l="0" t="0" r="0" b="0"/>
          <a:pathLst>
            <a:path>
              <a:moveTo>
                <a:pt x="0" y="0"/>
              </a:moveTo>
              <a:lnTo>
                <a:pt x="0" y="2265945"/>
              </a:lnTo>
              <a:lnTo>
                <a:pt x="1932122" y="2265945"/>
              </a:lnTo>
              <a:lnTo>
                <a:pt x="1932122" y="2318525"/>
              </a:lnTo>
            </a:path>
          </a:pathLst>
        </a:custGeom>
        <a:noFill/>
        <a:ln w="11429" cap="flat" cmpd="sng" algn="ctr">
          <a:solidFill>
            <a:schemeClr val="accent1">
              <a:shade val="60000"/>
              <a:hueOff val="0"/>
              <a:satOff val="0"/>
              <a:lumOff val="0"/>
              <a:alphaOff val="0"/>
            </a:schemeClr>
          </a:solidFill>
          <a:prstDash val="sysDash"/>
        </a:ln>
        <a:effectLst/>
      </dsp:spPr>
      <dsp:style>
        <a:lnRef idx="2">
          <a:scrgbClr r="0" g="0" b="0"/>
        </a:lnRef>
        <a:fillRef idx="0">
          <a:scrgbClr r="0" g="0" b="0"/>
        </a:fillRef>
        <a:effectRef idx="0">
          <a:scrgbClr r="0" g="0" b="0"/>
        </a:effectRef>
        <a:fontRef idx="minor"/>
      </dsp:style>
    </dsp:sp>
    <dsp:sp modelId="{EF0CA32E-6F57-4BED-B656-45FAFEF65B35}">
      <dsp:nvSpPr>
        <dsp:cNvPr id="0" name=""/>
        <dsp:cNvSpPr/>
      </dsp:nvSpPr>
      <dsp:spPr>
        <a:xfrm>
          <a:off x="3717596" y="2861240"/>
          <a:ext cx="91440" cy="105055"/>
        </a:xfrm>
        <a:custGeom>
          <a:avLst/>
          <a:gdLst/>
          <a:ahLst/>
          <a:cxnLst/>
          <a:rect l="0" t="0" r="0" b="0"/>
          <a:pathLst>
            <a:path>
              <a:moveTo>
                <a:pt x="45720" y="0"/>
              </a:moveTo>
              <a:lnTo>
                <a:pt x="45720" y="105055"/>
              </a:lnTo>
            </a:path>
          </a:pathLst>
        </a:custGeom>
        <a:noFill/>
        <a:ln w="11429" cap="flat" cmpd="sng" algn="ctr">
          <a:solidFill>
            <a:schemeClr val="accent1">
              <a:shade val="80000"/>
              <a:hueOff val="0"/>
              <a:satOff val="0"/>
              <a:lumOff val="0"/>
              <a:alphaOff val="0"/>
            </a:schemeClr>
          </a:solidFill>
          <a:prstDash val="sysDash"/>
        </a:ln>
        <a:effectLst/>
      </dsp:spPr>
      <dsp:style>
        <a:lnRef idx="2">
          <a:scrgbClr r="0" g="0" b="0"/>
        </a:lnRef>
        <a:fillRef idx="0">
          <a:scrgbClr r="0" g="0" b="0"/>
        </a:fillRef>
        <a:effectRef idx="0">
          <a:scrgbClr r="0" g="0" b="0"/>
        </a:effectRef>
        <a:fontRef idx="minor"/>
      </dsp:style>
    </dsp:sp>
    <dsp:sp modelId="{4B01D829-9806-4220-BC35-5C9FAA1719A6}">
      <dsp:nvSpPr>
        <dsp:cNvPr id="0" name=""/>
        <dsp:cNvSpPr/>
      </dsp:nvSpPr>
      <dsp:spPr>
        <a:xfrm>
          <a:off x="2876961" y="2253475"/>
          <a:ext cx="886355" cy="105055"/>
        </a:xfrm>
        <a:custGeom>
          <a:avLst/>
          <a:gdLst/>
          <a:ahLst/>
          <a:cxnLst/>
          <a:rect l="0" t="0" r="0" b="0"/>
          <a:pathLst>
            <a:path>
              <a:moveTo>
                <a:pt x="0" y="0"/>
              </a:moveTo>
              <a:lnTo>
                <a:pt x="0" y="52527"/>
              </a:lnTo>
              <a:lnTo>
                <a:pt x="886355" y="52527"/>
              </a:lnTo>
              <a:lnTo>
                <a:pt x="886355" y="105055"/>
              </a:lnTo>
            </a:path>
          </a:pathLst>
        </a:custGeom>
        <a:noFill/>
        <a:ln w="11429" cap="flat" cmpd="sng" algn="ctr">
          <a:solidFill>
            <a:schemeClr val="accent1">
              <a:shade val="80000"/>
              <a:hueOff val="0"/>
              <a:satOff val="0"/>
              <a:lumOff val="0"/>
              <a:alphaOff val="0"/>
            </a:schemeClr>
          </a:solidFill>
          <a:prstDash val="sysDash"/>
        </a:ln>
        <a:effectLst/>
      </dsp:spPr>
      <dsp:style>
        <a:lnRef idx="2">
          <a:scrgbClr r="0" g="0" b="0"/>
        </a:lnRef>
        <a:fillRef idx="0">
          <a:scrgbClr r="0" g="0" b="0"/>
        </a:fillRef>
        <a:effectRef idx="0">
          <a:scrgbClr r="0" g="0" b="0"/>
        </a:effectRef>
        <a:fontRef idx="minor"/>
      </dsp:style>
    </dsp:sp>
    <dsp:sp modelId="{18C87F15-6071-4A56-BDD7-65A53EF9B0FC}">
      <dsp:nvSpPr>
        <dsp:cNvPr id="0" name=""/>
        <dsp:cNvSpPr/>
      </dsp:nvSpPr>
      <dsp:spPr>
        <a:xfrm>
          <a:off x="2831241" y="2253475"/>
          <a:ext cx="91440" cy="105055"/>
        </a:xfrm>
        <a:custGeom>
          <a:avLst/>
          <a:gdLst/>
          <a:ahLst/>
          <a:cxnLst/>
          <a:rect l="0" t="0" r="0" b="0"/>
          <a:pathLst>
            <a:path>
              <a:moveTo>
                <a:pt x="45720" y="0"/>
              </a:moveTo>
              <a:lnTo>
                <a:pt x="45720" y="105055"/>
              </a:lnTo>
            </a:path>
          </a:pathLst>
        </a:custGeom>
        <a:noFill/>
        <a:ln w="11429" cap="flat" cmpd="sng" algn="ctr">
          <a:solidFill>
            <a:schemeClr val="accent1">
              <a:shade val="80000"/>
              <a:hueOff val="0"/>
              <a:satOff val="0"/>
              <a:lumOff val="0"/>
              <a:alphaOff val="0"/>
            </a:schemeClr>
          </a:solidFill>
          <a:prstDash val="sysDash"/>
        </a:ln>
        <a:effectLst/>
      </dsp:spPr>
      <dsp:style>
        <a:lnRef idx="2">
          <a:scrgbClr r="0" g="0" b="0"/>
        </a:lnRef>
        <a:fillRef idx="0">
          <a:scrgbClr r="0" g="0" b="0"/>
        </a:fillRef>
        <a:effectRef idx="0">
          <a:scrgbClr r="0" g="0" b="0"/>
        </a:effectRef>
        <a:fontRef idx="minor"/>
      </dsp:style>
    </dsp:sp>
    <dsp:sp modelId="{D7CBAFD9-6C27-482C-BEFA-6E253970B0AB}">
      <dsp:nvSpPr>
        <dsp:cNvPr id="0" name=""/>
        <dsp:cNvSpPr/>
      </dsp:nvSpPr>
      <dsp:spPr>
        <a:xfrm>
          <a:off x="1990606" y="2253475"/>
          <a:ext cx="886355" cy="105055"/>
        </a:xfrm>
        <a:custGeom>
          <a:avLst/>
          <a:gdLst/>
          <a:ahLst/>
          <a:cxnLst/>
          <a:rect l="0" t="0" r="0" b="0"/>
          <a:pathLst>
            <a:path>
              <a:moveTo>
                <a:pt x="886355" y="0"/>
              </a:moveTo>
              <a:lnTo>
                <a:pt x="886355" y="52527"/>
              </a:lnTo>
              <a:lnTo>
                <a:pt x="0" y="52527"/>
              </a:lnTo>
              <a:lnTo>
                <a:pt x="0" y="105055"/>
              </a:lnTo>
            </a:path>
          </a:pathLst>
        </a:custGeom>
        <a:noFill/>
        <a:ln w="11429" cap="flat" cmpd="sng" algn="ctr">
          <a:solidFill>
            <a:schemeClr val="accent1">
              <a:shade val="80000"/>
              <a:hueOff val="0"/>
              <a:satOff val="0"/>
              <a:lumOff val="0"/>
              <a:alphaOff val="0"/>
            </a:schemeClr>
          </a:solidFill>
          <a:prstDash val="sysDash"/>
        </a:ln>
        <a:effectLst/>
      </dsp:spPr>
      <dsp:style>
        <a:lnRef idx="2">
          <a:scrgbClr r="0" g="0" b="0"/>
        </a:lnRef>
        <a:fillRef idx="0">
          <a:scrgbClr r="0" g="0" b="0"/>
        </a:fillRef>
        <a:effectRef idx="0">
          <a:scrgbClr r="0" g="0" b="0"/>
        </a:effectRef>
        <a:fontRef idx="minor"/>
      </dsp:style>
    </dsp:sp>
    <dsp:sp modelId="{947C2381-EB1C-4C8B-9821-CA4448C51827}">
      <dsp:nvSpPr>
        <dsp:cNvPr id="0" name=""/>
        <dsp:cNvSpPr/>
      </dsp:nvSpPr>
      <dsp:spPr>
        <a:xfrm>
          <a:off x="1990797" y="1645709"/>
          <a:ext cx="886164" cy="105055"/>
        </a:xfrm>
        <a:custGeom>
          <a:avLst/>
          <a:gdLst/>
          <a:ahLst/>
          <a:cxnLst/>
          <a:rect l="0" t="0" r="0" b="0"/>
          <a:pathLst>
            <a:path>
              <a:moveTo>
                <a:pt x="0" y="0"/>
              </a:moveTo>
              <a:lnTo>
                <a:pt x="0" y="52476"/>
              </a:lnTo>
              <a:lnTo>
                <a:pt x="886164" y="52476"/>
              </a:lnTo>
              <a:lnTo>
                <a:pt x="886164" y="105055"/>
              </a:lnTo>
            </a:path>
          </a:pathLst>
        </a:custGeom>
        <a:noFill/>
        <a:ln w="11429" cap="flat" cmpd="sng" algn="ctr">
          <a:solidFill>
            <a:schemeClr val="accent1">
              <a:shade val="80000"/>
              <a:hueOff val="0"/>
              <a:satOff val="0"/>
              <a:lumOff val="0"/>
              <a:alphaOff val="0"/>
            </a:schemeClr>
          </a:solidFill>
          <a:prstDash val="sysDash"/>
        </a:ln>
        <a:effectLst/>
      </dsp:spPr>
      <dsp:style>
        <a:lnRef idx="2">
          <a:scrgbClr r="0" g="0" b="0"/>
        </a:lnRef>
        <a:fillRef idx="0">
          <a:scrgbClr r="0" g="0" b="0"/>
        </a:fillRef>
        <a:effectRef idx="0">
          <a:scrgbClr r="0" g="0" b="0"/>
        </a:effectRef>
        <a:fontRef idx="minor"/>
      </dsp:style>
    </dsp:sp>
    <dsp:sp modelId="{9397C520-CCE1-45D5-AE57-FEC6A3B949B3}">
      <dsp:nvSpPr>
        <dsp:cNvPr id="0" name=""/>
        <dsp:cNvSpPr/>
      </dsp:nvSpPr>
      <dsp:spPr>
        <a:xfrm>
          <a:off x="1104360" y="2860987"/>
          <a:ext cx="442744" cy="105055"/>
        </a:xfrm>
        <a:custGeom>
          <a:avLst/>
          <a:gdLst/>
          <a:ahLst/>
          <a:cxnLst/>
          <a:rect l="0" t="0" r="0" b="0"/>
          <a:pathLst>
            <a:path>
              <a:moveTo>
                <a:pt x="0" y="0"/>
              </a:moveTo>
              <a:lnTo>
                <a:pt x="0" y="52527"/>
              </a:lnTo>
              <a:lnTo>
                <a:pt x="442744" y="52527"/>
              </a:lnTo>
              <a:lnTo>
                <a:pt x="442744" y="105055"/>
              </a:lnTo>
            </a:path>
          </a:pathLst>
        </a:custGeom>
        <a:noFill/>
        <a:ln w="11429" cap="flat" cmpd="sng" algn="ctr">
          <a:solidFill>
            <a:schemeClr val="accent1">
              <a:shade val="80000"/>
              <a:hueOff val="0"/>
              <a:satOff val="0"/>
              <a:lumOff val="0"/>
              <a:alphaOff val="0"/>
            </a:schemeClr>
          </a:solidFill>
          <a:prstDash val="sysDash"/>
        </a:ln>
        <a:effectLst/>
      </dsp:spPr>
      <dsp:style>
        <a:lnRef idx="2">
          <a:scrgbClr r="0" g="0" b="0"/>
        </a:lnRef>
        <a:fillRef idx="0">
          <a:scrgbClr r="0" g="0" b="0"/>
        </a:fillRef>
        <a:effectRef idx="0">
          <a:scrgbClr r="0" g="0" b="0"/>
        </a:effectRef>
        <a:fontRef idx="minor"/>
      </dsp:style>
    </dsp:sp>
    <dsp:sp modelId="{5A1EE891-3A1C-4AD0-9A24-15E388BC56C6}">
      <dsp:nvSpPr>
        <dsp:cNvPr id="0" name=""/>
        <dsp:cNvSpPr/>
      </dsp:nvSpPr>
      <dsp:spPr>
        <a:xfrm>
          <a:off x="661615" y="2860987"/>
          <a:ext cx="442744" cy="105055"/>
        </a:xfrm>
        <a:custGeom>
          <a:avLst/>
          <a:gdLst/>
          <a:ahLst/>
          <a:cxnLst/>
          <a:rect l="0" t="0" r="0" b="0"/>
          <a:pathLst>
            <a:path>
              <a:moveTo>
                <a:pt x="442744" y="0"/>
              </a:moveTo>
              <a:lnTo>
                <a:pt x="442744" y="52527"/>
              </a:lnTo>
              <a:lnTo>
                <a:pt x="0" y="52527"/>
              </a:lnTo>
              <a:lnTo>
                <a:pt x="0" y="105055"/>
              </a:lnTo>
            </a:path>
          </a:pathLst>
        </a:custGeom>
        <a:noFill/>
        <a:ln w="11429" cap="flat" cmpd="sng" algn="ctr">
          <a:solidFill>
            <a:schemeClr val="accent1">
              <a:shade val="80000"/>
              <a:hueOff val="0"/>
              <a:satOff val="0"/>
              <a:lumOff val="0"/>
              <a:alphaOff val="0"/>
            </a:schemeClr>
          </a:solidFill>
          <a:prstDash val="sysDash"/>
        </a:ln>
        <a:effectLst/>
      </dsp:spPr>
      <dsp:style>
        <a:lnRef idx="2">
          <a:scrgbClr r="0" g="0" b="0"/>
        </a:lnRef>
        <a:fillRef idx="0">
          <a:scrgbClr r="0" g="0" b="0"/>
        </a:fillRef>
        <a:effectRef idx="0">
          <a:scrgbClr r="0" g="0" b="0"/>
        </a:effectRef>
        <a:fontRef idx="minor"/>
      </dsp:style>
    </dsp:sp>
    <dsp:sp modelId="{4DEBDC7A-45D0-4879-9002-9F31122F5931}">
      <dsp:nvSpPr>
        <dsp:cNvPr id="0" name=""/>
        <dsp:cNvSpPr/>
      </dsp:nvSpPr>
      <dsp:spPr>
        <a:xfrm>
          <a:off x="1058640" y="2253475"/>
          <a:ext cx="91440" cy="105293"/>
        </a:xfrm>
        <a:custGeom>
          <a:avLst/>
          <a:gdLst/>
          <a:ahLst/>
          <a:cxnLst/>
          <a:rect l="0" t="0" r="0" b="0"/>
          <a:pathLst>
            <a:path>
              <a:moveTo>
                <a:pt x="45992" y="0"/>
              </a:moveTo>
              <a:lnTo>
                <a:pt x="45992" y="52714"/>
              </a:lnTo>
              <a:lnTo>
                <a:pt x="45720" y="52714"/>
              </a:lnTo>
              <a:lnTo>
                <a:pt x="45720" y="105293"/>
              </a:lnTo>
            </a:path>
          </a:pathLst>
        </a:custGeom>
        <a:noFill/>
        <a:ln w="11429" cap="flat" cmpd="sng" algn="ctr">
          <a:solidFill>
            <a:schemeClr val="accent1">
              <a:shade val="80000"/>
              <a:hueOff val="0"/>
              <a:satOff val="0"/>
              <a:lumOff val="0"/>
              <a:alphaOff val="0"/>
            </a:schemeClr>
          </a:solidFill>
          <a:prstDash val="sysDash"/>
        </a:ln>
        <a:effectLst/>
      </dsp:spPr>
      <dsp:style>
        <a:lnRef idx="2">
          <a:scrgbClr r="0" g="0" b="0"/>
        </a:lnRef>
        <a:fillRef idx="0">
          <a:scrgbClr r="0" g="0" b="0"/>
        </a:fillRef>
        <a:effectRef idx="0">
          <a:scrgbClr r="0" g="0" b="0"/>
        </a:effectRef>
        <a:fontRef idx="minor"/>
      </dsp:style>
    </dsp:sp>
    <dsp:sp modelId="{2ECC4699-ABD5-4926-8B76-24B0655B2B7C}">
      <dsp:nvSpPr>
        <dsp:cNvPr id="0" name=""/>
        <dsp:cNvSpPr/>
      </dsp:nvSpPr>
      <dsp:spPr>
        <a:xfrm>
          <a:off x="1104632" y="1645709"/>
          <a:ext cx="886164" cy="105055"/>
        </a:xfrm>
        <a:custGeom>
          <a:avLst/>
          <a:gdLst/>
          <a:ahLst/>
          <a:cxnLst/>
          <a:rect l="0" t="0" r="0" b="0"/>
          <a:pathLst>
            <a:path>
              <a:moveTo>
                <a:pt x="886164" y="0"/>
              </a:moveTo>
              <a:lnTo>
                <a:pt x="886164" y="52476"/>
              </a:lnTo>
              <a:lnTo>
                <a:pt x="0" y="52476"/>
              </a:lnTo>
              <a:lnTo>
                <a:pt x="0" y="105055"/>
              </a:lnTo>
            </a:path>
          </a:pathLst>
        </a:custGeom>
        <a:noFill/>
        <a:ln w="11429" cap="flat" cmpd="sng" algn="ctr">
          <a:solidFill>
            <a:schemeClr val="accent1">
              <a:shade val="80000"/>
              <a:hueOff val="0"/>
              <a:satOff val="0"/>
              <a:lumOff val="0"/>
              <a:alphaOff val="0"/>
            </a:schemeClr>
          </a:solidFill>
          <a:prstDash val="sysDash"/>
        </a:ln>
        <a:effectLst/>
      </dsp:spPr>
      <dsp:style>
        <a:lnRef idx="2">
          <a:scrgbClr r="0" g="0" b="0"/>
        </a:lnRef>
        <a:fillRef idx="0">
          <a:scrgbClr r="0" g="0" b="0"/>
        </a:fillRef>
        <a:effectRef idx="0">
          <a:scrgbClr r="0" g="0" b="0"/>
        </a:effectRef>
        <a:fontRef idx="minor"/>
      </dsp:style>
    </dsp:sp>
    <dsp:sp modelId="{C3BC453D-96FE-4F4E-B2B9-46464131ECA1}">
      <dsp:nvSpPr>
        <dsp:cNvPr id="0" name=""/>
        <dsp:cNvSpPr/>
      </dsp:nvSpPr>
      <dsp:spPr>
        <a:xfrm>
          <a:off x="1990797" y="655110"/>
          <a:ext cx="2743199" cy="487889"/>
        </a:xfrm>
        <a:custGeom>
          <a:avLst/>
          <a:gdLst/>
          <a:ahLst/>
          <a:cxnLst/>
          <a:rect l="0" t="0" r="0" b="0"/>
          <a:pathLst>
            <a:path>
              <a:moveTo>
                <a:pt x="2743199" y="0"/>
              </a:moveTo>
              <a:lnTo>
                <a:pt x="2743199" y="435310"/>
              </a:lnTo>
              <a:lnTo>
                <a:pt x="0" y="435310"/>
              </a:lnTo>
              <a:lnTo>
                <a:pt x="0" y="487889"/>
              </a:lnTo>
            </a:path>
          </a:pathLst>
        </a:custGeom>
        <a:noFill/>
        <a:ln w="11429" cap="flat" cmpd="sng" algn="ctr">
          <a:solidFill>
            <a:schemeClr val="accent1">
              <a:shade val="60000"/>
              <a:hueOff val="0"/>
              <a:satOff val="0"/>
              <a:lumOff val="0"/>
              <a:alphaOff val="0"/>
            </a:schemeClr>
          </a:solidFill>
          <a:prstDash val="sysDash"/>
        </a:ln>
        <a:effectLst/>
      </dsp:spPr>
      <dsp:style>
        <a:lnRef idx="2">
          <a:scrgbClr r="0" g="0" b="0"/>
        </a:lnRef>
        <a:fillRef idx="0">
          <a:scrgbClr r="0" g="0" b="0"/>
        </a:fillRef>
        <a:effectRef idx="0">
          <a:scrgbClr r="0" g="0" b="0"/>
        </a:effectRef>
        <a:fontRef idx="minor"/>
      </dsp:style>
    </dsp:sp>
    <dsp:sp modelId="{9A47FC5A-86FB-4414-8195-85CF8A308832}">
      <dsp:nvSpPr>
        <dsp:cNvPr id="0" name=""/>
        <dsp:cNvSpPr/>
      </dsp:nvSpPr>
      <dsp:spPr>
        <a:xfrm>
          <a:off x="4343398" y="152400"/>
          <a:ext cx="781196" cy="502709"/>
        </a:xfrm>
        <a:prstGeom prst="rect">
          <a:avLst/>
        </a:prstGeom>
        <a:solidFill>
          <a:schemeClr val="accent1">
            <a:hueOff val="0"/>
            <a:satOff val="0"/>
            <a:lumOff val="0"/>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ja-JP" sz="900" b="0" i="0" u="none" strike="noStrike" kern="1200" cap="none" normalizeH="0" baseline="0" dirty="0" smtClean="0">
              <a:ln>
                <a:noFill/>
              </a:ln>
              <a:solidFill>
                <a:schemeClr val="tx1"/>
              </a:solidFill>
              <a:effectLst/>
              <a:latin typeface="Arial" charset="0"/>
              <a:ea typeface="MS Mincho" pitchFamily="49" charset="-128"/>
            </a:rPr>
            <a:t>Equity</a:t>
          </a:r>
          <a:endParaRPr kumimoji="0" lang="en-US" sz="900" b="0" i="0" u="none" strike="noStrike" kern="1200" cap="none" normalizeH="0" baseline="0" dirty="0" smtClean="0">
            <a:ln>
              <a:noFill/>
            </a:ln>
            <a:solidFill>
              <a:schemeClr val="tx1"/>
            </a:solidFill>
            <a:effectLst/>
            <a:latin typeface="Arial" charset="0"/>
          </a:endParaRPr>
        </a:p>
      </dsp:txBody>
      <dsp:txXfrm>
        <a:off x="4343398" y="152400"/>
        <a:ext cx="781196" cy="502709"/>
      </dsp:txXfrm>
    </dsp:sp>
    <dsp:sp modelId="{33A4C371-5885-4270-A204-EB5E57271794}">
      <dsp:nvSpPr>
        <dsp:cNvPr id="0" name=""/>
        <dsp:cNvSpPr/>
      </dsp:nvSpPr>
      <dsp:spPr>
        <a:xfrm>
          <a:off x="1600198" y="1143000"/>
          <a:ext cx="781196" cy="502709"/>
        </a:xfrm>
        <a:prstGeom prst="rect">
          <a:avLst/>
        </a:prstGeom>
        <a:solidFill>
          <a:schemeClr val="accent1">
            <a:hueOff val="0"/>
            <a:satOff val="0"/>
            <a:lumOff val="0"/>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ja-JP" sz="900" b="0" i="0" u="none" strike="noStrike" kern="1200" cap="none" normalizeH="0" baseline="0" smtClean="0">
              <a:ln>
                <a:noFill/>
              </a:ln>
              <a:solidFill>
                <a:schemeClr val="tx1"/>
              </a:solidFill>
              <a:effectLst/>
              <a:latin typeface="Arial" charset="0"/>
              <a:ea typeface="MS Mincho" pitchFamily="49" charset="-128"/>
            </a:rPr>
            <a:t>Primary</a:t>
          </a:r>
          <a:endParaRPr kumimoji="0" lang="en-US" sz="900" b="0" i="0" u="none" strike="noStrike" kern="1200" cap="none" normalizeH="0" baseline="0" smtClean="0">
            <a:ln>
              <a:noFill/>
            </a:ln>
            <a:solidFill>
              <a:schemeClr val="tx1"/>
            </a:solidFill>
            <a:effectLst/>
            <a:latin typeface="Arial" charset="0"/>
          </a:endParaRPr>
        </a:p>
      </dsp:txBody>
      <dsp:txXfrm>
        <a:off x="1600198" y="1143000"/>
        <a:ext cx="781196" cy="502709"/>
      </dsp:txXfrm>
    </dsp:sp>
    <dsp:sp modelId="{A122E623-879F-42C8-91DD-5E42241365EC}">
      <dsp:nvSpPr>
        <dsp:cNvPr id="0" name=""/>
        <dsp:cNvSpPr/>
      </dsp:nvSpPr>
      <dsp:spPr>
        <a:xfrm>
          <a:off x="714034" y="1750765"/>
          <a:ext cx="781196" cy="502709"/>
        </a:xfrm>
        <a:prstGeom prst="rect">
          <a:avLst/>
        </a:prstGeom>
        <a:solidFill>
          <a:schemeClr val="accent1">
            <a:hueOff val="0"/>
            <a:satOff val="0"/>
            <a:lumOff val="0"/>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ja-JP" sz="900" b="0" i="0" u="none" strike="noStrike" kern="1200" cap="none" normalizeH="0" baseline="0" smtClean="0">
              <a:ln>
                <a:noFill/>
              </a:ln>
              <a:solidFill>
                <a:schemeClr val="tx1"/>
              </a:solidFill>
              <a:effectLst/>
              <a:latin typeface="Arial" charset="0"/>
              <a:ea typeface="MS Mincho" pitchFamily="49" charset="-128"/>
            </a:rPr>
            <a:t>IPO</a:t>
          </a:r>
          <a:endParaRPr kumimoji="0" lang="en-US" sz="900" b="0" i="0" u="none" strike="noStrike" kern="1200" cap="none" normalizeH="0" baseline="0" smtClean="0">
            <a:ln>
              <a:noFill/>
            </a:ln>
            <a:solidFill>
              <a:schemeClr val="tx1"/>
            </a:solidFill>
            <a:effectLst/>
            <a:latin typeface="Arial" charset="0"/>
          </a:endParaRPr>
        </a:p>
      </dsp:txBody>
      <dsp:txXfrm>
        <a:off x="714034" y="1750765"/>
        <a:ext cx="781196" cy="502709"/>
      </dsp:txXfrm>
    </dsp:sp>
    <dsp:sp modelId="{08C4AA3A-0854-4819-9A0B-582D923E9CEC}">
      <dsp:nvSpPr>
        <dsp:cNvPr id="0" name=""/>
        <dsp:cNvSpPr/>
      </dsp:nvSpPr>
      <dsp:spPr>
        <a:xfrm>
          <a:off x="714143" y="2358768"/>
          <a:ext cx="780433" cy="502218"/>
        </a:xfrm>
        <a:prstGeom prst="rect">
          <a:avLst/>
        </a:prstGeom>
        <a:solidFill>
          <a:schemeClr val="accent1">
            <a:hueOff val="0"/>
            <a:satOff val="0"/>
            <a:lumOff val="0"/>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0" i="0" u="none" strike="noStrike" kern="1200" cap="none" normalizeH="0" baseline="0" smtClean="0">
              <a:ln>
                <a:noFill/>
              </a:ln>
              <a:solidFill>
                <a:schemeClr val="tx1"/>
              </a:solidFill>
              <a:effectLst/>
              <a:latin typeface="Arial" charset="0"/>
            </a:rPr>
            <a:t>GCO</a:t>
          </a:r>
          <a:br>
            <a:rPr kumimoji="0" lang="en-US" sz="900" b="0" i="0" u="none" strike="noStrike" kern="1200" cap="none" normalizeH="0" baseline="0" smtClean="0">
              <a:ln>
                <a:noFill/>
              </a:ln>
              <a:solidFill>
                <a:schemeClr val="tx1"/>
              </a:solidFill>
              <a:effectLst/>
              <a:latin typeface="Arial" charset="0"/>
            </a:rPr>
          </a:br>
          <a:r>
            <a:rPr kumimoji="0" lang="en-US" sz="900" b="0" i="0" u="none" strike="noStrike" kern="1200" cap="none" normalizeH="0" baseline="0" smtClean="0">
              <a:ln>
                <a:noFill/>
              </a:ln>
              <a:solidFill>
                <a:schemeClr val="tx1"/>
              </a:solidFill>
              <a:effectLst/>
              <a:latin typeface="Arial" charset="0"/>
            </a:rPr>
            <a:t>(Underwritten)</a:t>
          </a:r>
        </a:p>
      </dsp:txBody>
      <dsp:txXfrm>
        <a:off x="714143" y="2358768"/>
        <a:ext cx="780433" cy="502218"/>
      </dsp:txXfrm>
    </dsp:sp>
    <dsp:sp modelId="{ACD72267-BD7B-4719-A567-EE7913F8E2E6}">
      <dsp:nvSpPr>
        <dsp:cNvPr id="0" name=""/>
        <dsp:cNvSpPr/>
      </dsp:nvSpPr>
      <dsp:spPr>
        <a:xfrm>
          <a:off x="271398" y="2966043"/>
          <a:ext cx="780433" cy="502218"/>
        </a:xfrm>
        <a:prstGeom prst="rect">
          <a:avLst/>
        </a:prstGeom>
        <a:solidFill>
          <a:schemeClr val="accent1">
            <a:hueOff val="0"/>
            <a:satOff val="0"/>
            <a:lumOff val="0"/>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ja-JP" sz="900" b="0" i="0" u="none" strike="noStrike" kern="1200" cap="none" normalizeH="0" baseline="0" smtClean="0">
              <a:ln>
                <a:noFill/>
              </a:ln>
              <a:solidFill>
                <a:schemeClr val="tx1"/>
              </a:solidFill>
              <a:effectLst/>
              <a:latin typeface="Arial" charset="0"/>
              <a:ea typeface="MS Mincho" pitchFamily="49" charset="-128"/>
            </a:rPr>
            <a:t>Competitive</a:t>
          </a:r>
          <a:endParaRPr kumimoji="0" lang="en-US" sz="900" b="0" i="0" u="none" strike="noStrike" kern="1200" cap="none" normalizeH="0" baseline="0" smtClean="0">
            <a:ln>
              <a:noFill/>
            </a:ln>
            <a:solidFill>
              <a:schemeClr val="tx1"/>
            </a:solidFill>
            <a:effectLst/>
            <a:latin typeface="Arial" charset="0"/>
          </a:endParaRPr>
        </a:p>
      </dsp:txBody>
      <dsp:txXfrm>
        <a:off x="271398" y="2966043"/>
        <a:ext cx="780433" cy="502218"/>
      </dsp:txXfrm>
    </dsp:sp>
    <dsp:sp modelId="{CAF006F4-4FCD-40AA-9C7A-D1FC2B2413F6}">
      <dsp:nvSpPr>
        <dsp:cNvPr id="0" name=""/>
        <dsp:cNvSpPr/>
      </dsp:nvSpPr>
      <dsp:spPr>
        <a:xfrm>
          <a:off x="1156888" y="2966043"/>
          <a:ext cx="780433" cy="502218"/>
        </a:xfrm>
        <a:prstGeom prst="rect">
          <a:avLst/>
        </a:prstGeom>
        <a:solidFill>
          <a:schemeClr val="accent1">
            <a:hueOff val="0"/>
            <a:satOff val="0"/>
            <a:lumOff val="0"/>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ja-JP" sz="900" b="0" i="0" u="none" strike="noStrike" kern="1200" cap="none" normalizeH="0" baseline="0" smtClean="0">
              <a:ln>
                <a:noFill/>
              </a:ln>
              <a:solidFill>
                <a:schemeClr val="tx1"/>
              </a:solidFill>
              <a:effectLst/>
              <a:latin typeface="Arial" charset="0"/>
              <a:ea typeface="MS Mincho" pitchFamily="49" charset="-128"/>
            </a:rPr>
            <a:t>Negotiated</a:t>
          </a:r>
          <a:endParaRPr kumimoji="0" lang="en-US" sz="900" b="0" i="0" u="none" strike="noStrike" kern="1200" cap="none" normalizeH="0" baseline="0" smtClean="0">
            <a:ln>
              <a:noFill/>
            </a:ln>
            <a:solidFill>
              <a:schemeClr val="tx1"/>
            </a:solidFill>
            <a:effectLst/>
            <a:latin typeface="Arial" charset="0"/>
          </a:endParaRPr>
        </a:p>
      </dsp:txBody>
      <dsp:txXfrm>
        <a:off x="1156888" y="2966043"/>
        <a:ext cx="780433" cy="502218"/>
      </dsp:txXfrm>
    </dsp:sp>
    <dsp:sp modelId="{72866B37-B4FD-44A3-A4F6-4D0D3496F431}">
      <dsp:nvSpPr>
        <dsp:cNvPr id="0" name=""/>
        <dsp:cNvSpPr/>
      </dsp:nvSpPr>
      <dsp:spPr>
        <a:xfrm>
          <a:off x="2486363" y="1750765"/>
          <a:ext cx="781196" cy="502709"/>
        </a:xfrm>
        <a:prstGeom prst="rect">
          <a:avLst/>
        </a:prstGeom>
        <a:solidFill>
          <a:schemeClr val="accent1">
            <a:hueOff val="0"/>
            <a:satOff val="0"/>
            <a:lumOff val="0"/>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ja-JP" sz="900" b="0" i="0" u="none" strike="noStrike" kern="1200" cap="none" normalizeH="0" baseline="0" smtClean="0">
              <a:ln>
                <a:noFill/>
              </a:ln>
              <a:solidFill>
                <a:schemeClr val="tx1"/>
              </a:solidFill>
              <a:effectLst/>
              <a:latin typeface="Arial" charset="0"/>
              <a:ea typeface="MS Mincho" pitchFamily="49" charset="-128"/>
            </a:rPr>
            <a:t>Seasoned</a:t>
          </a:r>
          <a:endParaRPr kumimoji="0" lang="en-US" sz="900" b="0" i="0" u="none" strike="noStrike" kern="1200" cap="none" normalizeH="0" baseline="0" smtClean="0">
            <a:ln>
              <a:noFill/>
            </a:ln>
            <a:solidFill>
              <a:schemeClr val="tx1"/>
            </a:solidFill>
            <a:effectLst/>
            <a:latin typeface="Arial" charset="0"/>
          </a:endParaRPr>
        </a:p>
      </dsp:txBody>
      <dsp:txXfrm>
        <a:off x="2486363" y="1750765"/>
        <a:ext cx="781196" cy="502709"/>
      </dsp:txXfrm>
    </dsp:sp>
    <dsp:sp modelId="{3ECD2FAB-2E69-4454-9D1F-503895A80B42}">
      <dsp:nvSpPr>
        <dsp:cNvPr id="0" name=""/>
        <dsp:cNvSpPr/>
      </dsp:nvSpPr>
      <dsp:spPr>
        <a:xfrm>
          <a:off x="1600008" y="2358531"/>
          <a:ext cx="781196" cy="502709"/>
        </a:xfrm>
        <a:prstGeom prst="rect">
          <a:avLst/>
        </a:prstGeom>
        <a:solidFill>
          <a:schemeClr val="accent1">
            <a:hueOff val="0"/>
            <a:satOff val="0"/>
            <a:lumOff val="0"/>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ja-JP" sz="900" b="0" i="0" u="none" strike="noStrike" kern="1200" cap="none" normalizeH="0" baseline="0" smtClean="0">
              <a:ln>
                <a:noFill/>
              </a:ln>
              <a:solidFill>
                <a:schemeClr val="tx1"/>
              </a:solidFill>
              <a:effectLst/>
              <a:latin typeface="Arial" charset="0"/>
              <a:ea typeface="MS Mincho" pitchFamily="49" charset="-128"/>
            </a:rPr>
            <a:t>GCO</a:t>
          </a:r>
          <a:br>
            <a:rPr kumimoji="0" lang="en-US" altLang="ja-JP" sz="900" b="0" i="0" u="none" strike="noStrike" kern="1200" cap="none" normalizeH="0" baseline="0" smtClean="0">
              <a:ln>
                <a:noFill/>
              </a:ln>
              <a:solidFill>
                <a:schemeClr val="tx1"/>
              </a:solidFill>
              <a:effectLst/>
              <a:latin typeface="Arial" charset="0"/>
              <a:ea typeface="MS Mincho" pitchFamily="49" charset="-128"/>
            </a:rPr>
          </a:br>
          <a:r>
            <a:rPr kumimoji="0" lang="en-US" sz="900" b="0" i="0" u="none" strike="noStrike" kern="1200" cap="none" normalizeH="0" baseline="0" smtClean="0">
              <a:ln>
                <a:noFill/>
              </a:ln>
              <a:solidFill>
                <a:schemeClr val="tx1"/>
              </a:solidFill>
              <a:effectLst/>
              <a:latin typeface="Arial" charset="0"/>
            </a:rPr>
            <a:t>(Underwritten)</a:t>
          </a:r>
        </a:p>
      </dsp:txBody>
      <dsp:txXfrm>
        <a:off x="1600008" y="2358531"/>
        <a:ext cx="781196" cy="502709"/>
      </dsp:txXfrm>
    </dsp:sp>
    <dsp:sp modelId="{F6192968-9909-443C-AD0C-177C9B6E0AC5}">
      <dsp:nvSpPr>
        <dsp:cNvPr id="0" name=""/>
        <dsp:cNvSpPr/>
      </dsp:nvSpPr>
      <dsp:spPr>
        <a:xfrm>
          <a:off x="2486363" y="2358531"/>
          <a:ext cx="781196" cy="502709"/>
        </a:xfrm>
        <a:prstGeom prst="rect">
          <a:avLst/>
        </a:prstGeom>
        <a:solidFill>
          <a:schemeClr val="accent1">
            <a:hueOff val="0"/>
            <a:satOff val="0"/>
            <a:lumOff val="0"/>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ja-JP" sz="900" b="0" i="0" u="none" strike="noStrike" kern="1200" cap="none" normalizeH="0" baseline="0" smtClean="0">
              <a:ln>
                <a:noFill/>
              </a:ln>
              <a:solidFill>
                <a:schemeClr val="tx1"/>
              </a:solidFill>
              <a:effectLst/>
              <a:latin typeface="Arial" charset="0"/>
              <a:ea typeface="MS Mincho" pitchFamily="49" charset="-128"/>
            </a:rPr>
            <a:t>Best Efforts</a:t>
          </a:r>
          <a:endParaRPr kumimoji="0" lang="en-US" sz="900" b="0" i="0" u="none" strike="noStrike" kern="1200" cap="none" normalizeH="0" baseline="0" smtClean="0">
            <a:ln>
              <a:noFill/>
            </a:ln>
            <a:solidFill>
              <a:schemeClr val="tx1"/>
            </a:solidFill>
            <a:effectLst/>
            <a:latin typeface="Arial" charset="0"/>
          </a:endParaRPr>
        </a:p>
      </dsp:txBody>
      <dsp:txXfrm>
        <a:off x="2486363" y="2358531"/>
        <a:ext cx="781196" cy="502709"/>
      </dsp:txXfrm>
    </dsp:sp>
    <dsp:sp modelId="{5B459CB3-5057-4BB8-8495-323DC4C5F56E}">
      <dsp:nvSpPr>
        <dsp:cNvPr id="0" name=""/>
        <dsp:cNvSpPr/>
      </dsp:nvSpPr>
      <dsp:spPr>
        <a:xfrm>
          <a:off x="3372718" y="2358531"/>
          <a:ext cx="781196" cy="502709"/>
        </a:xfrm>
        <a:prstGeom prst="rect">
          <a:avLst/>
        </a:prstGeom>
        <a:solidFill>
          <a:schemeClr val="accent1">
            <a:hueOff val="0"/>
            <a:satOff val="0"/>
            <a:lumOff val="0"/>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ja-JP" sz="900" b="0" i="0" u="none" strike="noStrike" kern="1200" cap="none" normalizeH="0" baseline="0" smtClean="0">
              <a:ln>
                <a:noFill/>
              </a:ln>
              <a:solidFill>
                <a:schemeClr val="tx1"/>
              </a:solidFill>
              <a:effectLst/>
              <a:latin typeface="Arial" charset="0"/>
              <a:ea typeface="MS Mincho" pitchFamily="49" charset="-128"/>
            </a:rPr>
            <a:t>Rights</a:t>
          </a:r>
          <a:endParaRPr kumimoji="0" lang="en-US" sz="900" b="0" i="0" u="none" strike="noStrike" kern="1200" cap="none" normalizeH="0" baseline="0" smtClean="0">
            <a:ln>
              <a:noFill/>
            </a:ln>
            <a:solidFill>
              <a:schemeClr val="tx1"/>
            </a:solidFill>
            <a:effectLst/>
            <a:latin typeface="Arial" charset="0"/>
          </a:endParaRPr>
        </a:p>
      </dsp:txBody>
      <dsp:txXfrm>
        <a:off x="3372718" y="2358531"/>
        <a:ext cx="781196" cy="502709"/>
      </dsp:txXfrm>
    </dsp:sp>
    <dsp:sp modelId="{9241B2B0-851A-4E94-8394-5C267F6D02FF}">
      <dsp:nvSpPr>
        <dsp:cNvPr id="0" name=""/>
        <dsp:cNvSpPr/>
      </dsp:nvSpPr>
      <dsp:spPr>
        <a:xfrm>
          <a:off x="3372718" y="2966296"/>
          <a:ext cx="781196" cy="502709"/>
        </a:xfrm>
        <a:prstGeom prst="rect">
          <a:avLst/>
        </a:prstGeom>
        <a:solidFill>
          <a:schemeClr val="accent1">
            <a:hueOff val="0"/>
            <a:satOff val="0"/>
            <a:lumOff val="0"/>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ja-JP" sz="900" b="0" i="0" u="none" strike="noStrike" kern="1200" cap="none" normalizeH="0" baseline="0" smtClean="0">
              <a:ln>
                <a:noFill/>
              </a:ln>
              <a:solidFill>
                <a:schemeClr val="tx1"/>
              </a:solidFill>
              <a:effectLst/>
              <a:latin typeface="Arial" charset="0"/>
              <a:ea typeface="MS Mincho" pitchFamily="49" charset="-128"/>
            </a:rPr>
            <a:t>Standby &amp; Take-up</a:t>
          </a:r>
          <a:endParaRPr kumimoji="0" lang="en-US" sz="900" b="0" i="0" u="none" strike="noStrike" kern="1200" cap="none" normalizeH="0" baseline="0" smtClean="0">
            <a:ln>
              <a:noFill/>
            </a:ln>
            <a:solidFill>
              <a:schemeClr val="tx1"/>
            </a:solidFill>
            <a:effectLst/>
            <a:latin typeface="Arial" charset="0"/>
          </a:endParaRPr>
        </a:p>
      </dsp:txBody>
      <dsp:txXfrm>
        <a:off x="3372718" y="2966296"/>
        <a:ext cx="781196" cy="502709"/>
      </dsp:txXfrm>
    </dsp:sp>
    <dsp:sp modelId="{29331361-850D-49E1-951C-4A6C839E2A95}">
      <dsp:nvSpPr>
        <dsp:cNvPr id="0" name=""/>
        <dsp:cNvSpPr/>
      </dsp:nvSpPr>
      <dsp:spPr>
        <a:xfrm>
          <a:off x="6275521" y="2973635"/>
          <a:ext cx="781196" cy="502709"/>
        </a:xfrm>
        <a:prstGeom prst="rect">
          <a:avLst/>
        </a:prstGeom>
        <a:solidFill>
          <a:schemeClr val="accent1">
            <a:hueOff val="0"/>
            <a:satOff val="0"/>
            <a:lumOff val="0"/>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ja-JP" sz="900" b="0" i="0" u="none" strike="noStrike" kern="1200" cap="none" normalizeH="0" baseline="0" dirty="0" smtClean="0">
              <a:ln>
                <a:noFill/>
              </a:ln>
              <a:solidFill>
                <a:schemeClr val="tx1"/>
              </a:solidFill>
              <a:effectLst/>
              <a:latin typeface="Arial" charset="0"/>
              <a:ea typeface="MS Mincho" pitchFamily="49" charset="-128"/>
            </a:rPr>
            <a:t>Secondary</a:t>
          </a:r>
          <a:endParaRPr kumimoji="0" lang="en-US" sz="900" b="0" i="0" u="none" strike="noStrike" kern="1200" cap="none" normalizeH="0" baseline="0" dirty="0" smtClean="0">
            <a:ln>
              <a:noFill/>
            </a:ln>
            <a:solidFill>
              <a:schemeClr val="tx1"/>
            </a:solidFill>
            <a:effectLst/>
            <a:latin typeface="Arial" charset="0"/>
          </a:endParaRPr>
        </a:p>
      </dsp:txBody>
      <dsp:txXfrm>
        <a:off x="6275521" y="2973635"/>
        <a:ext cx="781196" cy="502709"/>
      </dsp:txXfrm>
    </dsp:sp>
    <dsp:sp modelId="{259539E4-8309-4ACF-8876-BD6DC0522CDF}">
      <dsp:nvSpPr>
        <dsp:cNvPr id="0" name=""/>
        <dsp:cNvSpPr/>
      </dsp:nvSpPr>
      <dsp:spPr>
        <a:xfrm>
          <a:off x="4724399" y="3581400"/>
          <a:ext cx="781196" cy="502709"/>
        </a:xfrm>
        <a:prstGeom prst="rect">
          <a:avLst/>
        </a:prstGeom>
        <a:solidFill>
          <a:schemeClr val="accent1">
            <a:hueOff val="0"/>
            <a:satOff val="0"/>
            <a:lumOff val="0"/>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ja-JP" sz="900" b="0" i="0" u="none" strike="noStrike" kern="1200" cap="none" normalizeH="0" baseline="0" smtClean="0">
              <a:ln>
                <a:noFill/>
              </a:ln>
              <a:solidFill>
                <a:schemeClr val="tx1"/>
              </a:solidFill>
              <a:effectLst/>
              <a:latin typeface="Arial" charset="0"/>
              <a:ea typeface="MS Mincho" pitchFamily="49" charset="-128"/>
            </a:rPr>
            <a:t>Auction</a:t>
          </a:r>
          <a:endParaRPr kumimoji="0" lang="en-US" sz="900" b="0" i="0" u="none" strike="noStrike" kern="1200" cap="none" normalizeH="0" baseline="0" smtClean="0">
            <a:ln>
              <a:noFill/>
            </a:ln>
            <a:solidFill>
              <a:schemeClr val="tx1"/>
            </a:solidFill>
            <a:effectLst/>
            <a:latin typeface="Arial" charset="0"/>
          </a:endParaRPr>
        </a:p>
      </dsp:txBody>
      <dsp:txXfrm>
        <a:off x="4724399" y="3581400"/>
        <a:ext cx="781196" cy="502709"/>
      </dsp:txXfrm>
    </dsp:sp>
    <dsp:sp modelId="{C3C56718-EFF7-4DB4-9D19-3989AB2AED2B}">
      <dsp:nvSpPr>
        <dsp:cNvPr id="0" name=""/>
        <dsp:cNvSpPr/>
      </dsp:nvSpPr>
      <dsp:spPr>
        <a:xfrm>
          <a:off x="3838044" y="4189166"/>
          <a:ext cx="781196" cy="502709"/>
        </a:xfrm>
        <a:prstGeom prst="rect">
          <a:avLst/>
        </a:prstGeom>
        <a:solidFill>
          <a:schemeClr val="accent1">
            <a:hueOff val="0"/>
            <a:satOff val="0"/>
            <a:lumOff val="0"/>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ja-JP" sz="900" b="0" i="0" u="none" strike="noStrike" kern="1200" cap="none" normalizeH="0" baseline="0" smtClean="0">
              <a:ln>
                <a:noFill/>
              </a:ln>
              <a:solidFill>
                <a:schemeClr val="tx1"/>
              </a:solidFill>
              <a:effectLst/>
              <a:latin typeface="Arial" charset="0"/>
              <a:ea typeface="MS Mincho" pitchFamily="49" charset="-128"/>
            </a:rPr>
            <a:t>NYSE</a:t>
          </a:r>
          <a:endParaRPr kumimoji="0" lang="en-US" sz="900" b="0" i="0" u="none" strike="noStrike" kern="1200" cap="none" normalizeH="0" baseline="0" smtClean="0">
            <a:ln>
              <a:noFill/>
            </a:ln>
            <a:solidFill>
              <a:schemeClr val="tx1"/>
            </a:solidFill>
            <a:effectLst/>
            <a:latin typeface="Arial" charset="0"/>
          </a:endParaRPr>
        </a:p>
      </dsp:txBody>
      <dsp:txXfrm>
        <a:off x="3838044" y="4189166"/>
        <a:ext cx="781196" cy="502709"/>
      </dsp:txXfrm>
    </dsp:sp>
    <dsp:sp modelId="{346388B0-1030-4685-8983-60486E40134E}">
      <dsp:nvSpPr>
        <dsp:cNvPr id="0" name=""/>
        <dsp:cNvSpPr/>
      </dsp:nvSpPr>
      <dsp:spPr>
        <a:xfrm>
          <a:off x="4724399" y="4189166"/>
          <a:ext cx="781196" cy="502709"/>
        </a:xfrm>
        <a:prstGeom prst="rect">
          <a:avLst/>
        </a:prstGeom>
        <a:solidFill>
          <a:schemeClr val="accent1">
            <a:hueOff val="0"/>
            <a:satOff val="0"/>
            <a:lumOff val="0"/>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ja-JP" sz="900" b="0" i="0" u="none" strike="noStrike" kern="1200" cap="none" normalizeH="0" baseline="0" smtClean="0">
              <a:ln>
                <a:noFill/>
              </a:ln>
              <a:solidFill>
                <a:schemeClr val="tx1"/>
              </a:solidFill>
              <a:effectLst/>
              <a:latin typeface="Arial" charset="0"/>
              <a:ea typeface="MS Mincho" pitchFamily="49" charset="-128"/>
            </a:rPr>
            <a:t>ASE</a:t>
          </a:r>
          <a:endParaRPr kumimoji="0" lang="en-US" sz="900" b="0" i="0" u="none" strike="noStrike" kern="1200" cap="none" normalizeH="0" baseline="0" smtClean="0">
            <a:ln>
              <a:noFill/>
            </a:ln>
            <a:solidFill>
              <a:schemeClr val="tx1"/>
            </a:solidFill>
            <a:effectLst/>
            <a:latin typeface="Arial" charset="0"/>
          </a:endParaRPr>
        </a:p>
      </dsp:txBody>
      <dsp:txXfrm>
        <a:off x="4724399" y="4189166"/>
        <a:ext cx="781196" cy="502709"/>
      </dsp:txXfrm>
    </dsp:sp>
    <dsp:sp modelId="{EC982D3F-20EC-4EB6-9915-7C413C0EE3F7}">
      <dsp:nvSpPr>
        <dsp:cNvPr id="0" name=""/>
        <dsp:cNvSpPr/>
      </dsp:nvSpPr>
      <dsp:spPr>
        <a:xfrm>
          <a:off x="5610754" y="4189166"/>
          <a:ext cx="781196" cy="502709"/>
        </a:xfrm>
        <a:prstGeom prst="rect">
          <a:avLst/>
        </a:prstGeom>
        <a:solidFill>
          <a:schemeClr val="accent1">
            <a:hueOff val="0"/>
            <a:satOff val="0"/>
            <a:lumOff val="0"/>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ja-JP" sz="900" b="0" i="0" u="none" strike="noStrike" kern="1200" cap="none" normalizeH="0" baseline="0" smtClean="0">
              <a:ln>
                <a:noFill/>
              </a:ln>
              <a:solidFill>
                <a:schemeClr val="tx1"/>
              </a:solidFill>
              <a:effectLst/>
              <a:latin typeface="Arial" charset="0"/>
              <a:ea typeface="MS Mincho" pitchFamily="49" charset="-128"/>
            </a:rPr>
            <a:t>Regionals</a:t>
          </a:r>
          <a:endParaRPr kumimoji="0" lang="en-US" sz="900" b="0" i="0" u="none" strike="noStrike" kern="1200" cap="none" normalizeH="0" baseline="0" smtClean="0">
            <a:ln>
              <a:noFill/>
            </a:ln>
            <a:solidFill>
              <a:schemeClr val="tx1"/>
            </a:solidFill>
            <a:effectLst/>
            <a:latin typeface="Arial" charset="0"/>
          </a:endParaRPr>
        </a:p>
      </dsp:txBody>
      <dsp:txXfrm>
        <a:off x="5610754" y="4189166"/>
        <a:ext cx="781196" cy="502709"/>
      </dsp:txXfrm>
    </dsp:sp>
    <dsp:sp modelId="{7CD2817E-439A-4DDE-9734-413DE8A8D148}">
      <dsp:nvSpPr>
        <dsp:cNvPr id="0" name=""/>
        <dsp:cNvSpPr/>
      </dsp:nvSpPr>
      <dsp:spPr>
        <a:xfrm>
          <a:off x="6940287" y="3581400"/>
          <a:ext cx="781196" cy="502709"/>
        </a:xfrm>
        <a:prstGeom prst="rect">
          <a:avLst/>
        </a:prstGeom>
        <a:solidFill>
          <a:schemeClr val="accent1">
            <a:hueOff val="0"/>
            <a:satOff val="0"/>
            <a:lumOff val="0"/>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ja-JP" sz="900" b="0" i="0" u="none" strike="noStrike" kern="1200" cap="none" normalizeH="0" baseline="0" smtClean="0">
              <a:ln>
                <a:noFill/>
              </a:ln>
              <a:solidFill>
                <a:schemeClr val="tx1"/>
              </a:solidFill>
              <a:effectLst/>
              <a:latin typeface="Arial" charset="0"/>
              <a:ea typeface="MS Mincho" pitchFamily="49" charset="-128"/>
            </a:rPr>
            <a:t>Dealer</a:t>
          </a:r>
          <a:endParaRPr kumimoji="0" lang="en-US" sz="900" b="0" i="0" u="none" strike="noStrike" kern="1200" cap="none" normalizeH="0" baseline="0" smtClean="0">
            <a:ln>
              <a:noFill/>
            </a:ln>
            <a:solidFill>
              <a:schemeClr val="tx1"/>
            </a:solidFill>
            <a:effectLst/>
            <a:latin typeface="Arial" charset="0"/>
          </a:endParaRPr>
        </a:p>
      </dsp:txBody>
      <dsp:txXfrm>
        <a:off x="6940287" y="3581400"/>
        <a:ext cx="781196" cy="502709"/>
      </dsp:txXfrm>
    </dsp:sp>
    <dsp:sp modelId="{7F777B35-082A-47D2-8596-30156DD72D04}">
      <dsp:nvSpPr>
        <dsp:cNvPr id="0" name=""/>
        <dsp:cNvSpPr/>
      </dsp:nvSpPr>
      <dsp:spPr>
        <a:xfrm>
          <a:off x="6497109" y="4189166"/>
          <a:ext cx="781196" cy="502709"/>
        </a:xfrm>
        <a:prstGeom prst="rect">
          <a:avLst/>
        </a:prstGeom>
        <a:solidFill>
          <a:schemeClr val="accent1">
            <a:hueOff val="0"/>
            <a:satOff val="0"/>
            <a:lumOff val="0"/>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ja-JP" sz="900" b="0" i="0" u="none" strike="noStrike" kern="1200" cap="none" normalizeH="0" baseline="0" smtClean="0">
              <a:ln>
                <a:noFill/>
              </a:ln>
              <a:solidFill>
                <a:schemeClr val="tx1"/>
              </a:solidFill>
              <a:effectLst/>
              <a:latin typeface="Arial" charset="0"/>
              <a:ea typeface="MS Mincho" pitchFamily="49" charset="-128"/>
            </a:rPr>
            <a:t>NASDAQ</a:t>
          </a:r>
          <a:br>
            <a:rPr kumimoji="0" lang="en-US" altLang="ja-JP" sz="900" b="0" i="0" u="none" strike="noStrike" kern="1200" cap="none" normalizeH="0" baseline="0" smtClean="0">
              <a:ln>
                <a:noFill/>
              </a:ln>
              <a:solidFill>
                <a:schemeClr val="tx1"/>
              </a:solidFill>
              <a:effectLst/>
              <a:latin typeface="Arial" charset="0"/>
              <a:ea typeface="MS Mincho" pitchFamily="49" charset="-128"/>
            </a:rPr>
          </a:br>
          <a:r>
            <a:rPr kumimoji="0" lang="en-US" altLang="ja-JP" sz="900" b="0" i="0" u="none" strike="noStrike" kern="1200" cap="none" normalizeH="0" baseline="0" smtClean="0">
              <a:ln>
                <a:noFill/>
              </a:ln>
              <a:solidFill>
                <a:schemeClr val="tx1"/>
              </a:solidFill>
              <a:effectLst/>
              <a:latin typeface="Arial" charset="0"/>
              <a:ea typeface="MS Mincho" pitchFamily="49" charset="-128"/>
            </a:rPr>
            <a:t>OTC</a:t>
          </a:r>
          <a:br>
            <a:rPr kumimoji="0" lang="en-US" altLang="ja-JP" sz="900" b="0" i="0" u="none" strike="noStrike" kern="1200" cap="none" normalizeH="0" baseline="0" smtClean="0">
              <a:ln>
                <a:noFill/>
              </a:ln>
              <a:solidFill>
                <a:schemeClr val="tx1"/>
              </a:solidFill>
              <a:effectLst/>
              <a:latin typeface="Arial" charset="0"/>
              <a:ea typeface="MS Mincho" pitchFamily="49" charset="-128"/>
            </a:rPr>
          </a:br>
          <a:r>
            <a:rPr kumimoji="0" lang="en-US" altLang="ja-JP" sz="900" b="0" i="0" u="none" strike="noStrike" kern="1200" cap="none" normalizeH="0" baseline="0" smtClean="0">
              <a:ln>
                <a:noFill/>
              </a:ln>
              <a:solidFill>
                <a:schemeClr val="tx1"/>
              </a:solidFill>
              <a:effectLst/>
              <a:latin typeface="Arial" charset="0"/>
              <a:ea typeface="MS Mincho" pitchFamily="49" charset="-128"/>
            </a:rPr>
            <a:t>Pink Sheet</a:t>
          </a:r>
          <a:endParaRPr kumimoji="0" lang="en-US" sz="900" b="0" i="0" u="none" strike="noStrike" kern="1200" cap="none" normalizeH="0" baseline="0" smtClean="0">
            <a:ln>
              <a:noFill/>
            </a:ln>
            <a:solidFill>
              <a:schemeClr val="tx1"/>
            </a:solidFill>
            <a:effectLst/>
            <a:latin typeface="Arial" charset="0"/>
          </a:endParaRPr>
        </a:p>
      </dsp:txBody>
      <dsp:txXfrm>
        <a:off x="6497109" y="4189166"/>
        <a:ext cx="781196" cy="502709"/>
      </dsp:txXfrm>
    </dsp:sp>
    <dsp:sp modelId="{9295206B-B652-4595-8DFB-88FBE44E06F7}">
      <dsp:nvSpPr>
        <dsp:cNvPr id="0" name=""/>
        <dsp:cNvSpPr/>
      </dsp:nvSpPr>
      <dsp:spPr>
        <a:xfrm>
          <a:off x="7383465" y="4189166"/>
          <a:ext cx="781196" cy="502709"/>
        </a:xfrm>
        <a:prstGeom prst="rect">
          <a:avLst/>
        </a:prstGeom>
        <a:solidFill>
          <a:schemeClr val="accent1">
            <a:hueOff val="0"/>
            <a:satOff val="0"/>
            <a:lumOff val="0"/>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ja-JP" sz="900" b="0" i="0" u="none" strike="noStrike" kern="1200" cap="none" normalizeH="0" baseline="0" smtClean="0">
              <a:ln>
                <a:noFill/>
              </a:ln>
              <a:solidFill>
                <a:schemeClr val="tx1"/>
              </a:solidFill>
              <a:effectLst/>
              <a:latin typeface="Arial" charset="0"/>
              <a:ea typeface="MS Mincho" pitchFamily="49" charset="-128"/>
            </a:rPr>
            <a:t>3</a:t>
          </a:r>
          <a:r>
            <a:rPr kumimoji="0" lang="en-US" altLang="ja-JP" sz="900" b="0" i="0" u="none" strike="noStrike" kern="1200" cap="none" normalizeH="0" baseline="30000" smtClean="0">
              <a:ln>
                <a:noFill/>
              </a:ln>
              <a:solidFill>
                <a:schemeClr val="tx1"/>
              </a:solidFill>
              <a:effectLst/>
              <a:latin typeface="Arial" charset="0"/>
              <a:ea typeface="MS Mincho" pitchFamily="49" charset="-128"/>
            </a:rPr>
            <a:t>rd</a:t>
          </a:r>
          <a:r>
            <a:rPr kumimoji="0" lang="en-US" altLang="ja-JP" sz="900" b="0" i="0" u="none" strike="noStrike" kern="1200" cap="none" normalizeH="0" baseline="0" smtClean="0">
              <a:ln>
                <a:noFill/>
              </a:ln>
              <a:solidFill>
                <a:schemeClr val="tx1"/>
              </a:solidFill>
              <a:effectLst/>
              <a:latin typeface="Arial" charset="0"/>
              <a:ea typeface="MS Mincho" pitchFamily="49" charset="-128"/>
            </a:rPr>
            <a:t> market</a:t>
          </a:r>
          <a:endParaRPr kumimoji="0" lang="en-US" sz="900" b="0" i="0" u="none" strike="noStrike" kern="1200" cap="none" normalizeH="0" baseline="0" smtClean="0">
            <a:ln>
              <a:noFill/>
            </a:ln>
            <a:solidFill>
              <a:schemeClr val="tx1"/>
            </a:solidFill>
            <a:effectLst/>
            <a:latin typeface="Arial" charset="0"/>
          </a:endParaRPr>
        </a:p>
      </dsp:txBody>
      <dsp:txXfrm>
        <a:off x="7383465" y="4189166"/>
        <a:ext cx="781196" cy="502709"/>
      </dsp:txXfrm>
    </dsp:sp>
    <dsp:sp modelId="{61721F46-79B2-480D-9AD6-4C6F3045F56D}">
      <dsp:nvSpPr>
        <dsp:cNvPr id="0" name=""/>
        <dsp:cNvSpPr/>
      </dsp:nvSpPr>
      <dsp:spPr>
        <a:xfrm>
          <a:off x="7826642" y="3581400"/>
          <a:ext cx="781196" cy="502709"/>
        </a:xfrm>
        <a:prstGeom prst="rect">
          <a:avLst/>
        </a:prstGeom>
        <a:solidFill>
          <a:schemeClr val="accent1">
            <a:hueOff val="0"/>
            <a:satOff val="0"/>
            <a:lumOff val="0"/>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ja-JP" sz="900" b="0" i="0" u="none" strike="noStrike" kern="1200" cap="none" normalizeH="0" baseline="0" smtClean="0">
              <a:ln>
                <a:noFill/>
              </a:ln>
              <a:solidFill>
                <a:schemeClr val="tx1"/>
              </a:solidFill>
              <a:effectLst/>
              <a:latin typeface="Arial" charset="0"/>
              <a:ea typeface="MS Mincho" pitchFamily="49" charset="-128"/>
            </a:rPr>
            <a:t>4th</a:t>
          </a:r>
          <a:endParaRPr kumimoji="0" lang="en-US" sz="900" b="0" i="0" u="none" strike="noStrike" kern="1200" cap="none" normalizeH="0" baseline="0" smtClean="0">
            <a:ln>
              <a:noFill/>
            </a:ln>
            <a:solidFill>
              <a:schemeClr val="tx1"/>
            </a:solidFill>
            <a:effectLst/>
            <a:latin typeface="Arial" charset="0"/>
          </a:endParaRPr>
        </a:p>
      </dsp:txBody>
      <dsp:txXfrm>
        <a:off x="7826642" y="3581400"/>
        <a:ext cx="781196" cy="502709"/>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9.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4820"/>
          </a:xfrm>
          <a:prstGeom prst="rect">
            <a:avLst/>
          </a:prstGeom>
        </p:spPr>
        <p:txBody>
          <a:bodyPr vert="horz" rtlCol="0"/>
          <a:lstStyle>
            <a:lvl1pPr algn="r">
              <a:defRPr sz="1200"/>
            </a:lvl1pPr>
          </a:lstStyle>
          <a:p>
            <a:fld id="{ACCD1767-73A9-4933-BAEA-6DDCC58002A7}" type="datetimeFigureOut">
              <a:rPr lang="en-US" smtClean="0"/>
              <a:pPr/>
              <a:t>9/13/2012</a:t>
            </a:fld>
            <a:endParaRPr lang="en-US"/>
          </a:p>
        </p:txBody>
      </p:sp>
      <p:sp>
        <p:nvSpPr>
          <p:cNvPr id="4" name="Footer Placeholder 3"/>
          <p:cNvSpPr>
            <a:spLocks noGrp="1"/>
          </p:cNvSpPr>
          <p:nvPr>
            <p:ph type="ftr" sz="quarter" idx="2"/>
          </p:nvPr>
        </p:nvSpPr>
        <p:spPr>
          <a:xfrm>
            <a:off x="0" y="8829967"/>
            <a:ext cx="2971800" cy="464820"/>
          </a:xfrm>
          <a:prstGeom prst="rect">
            <a:avLst/>
          </a:prstGeom>
        </p:spPr>
        <p:txBody>
          <a:bodyPr vert="horz"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29967"/>
            <a:ext cx="2971800" cy="464820"/>
          </a:xfrm>
          <a:prstGeom prst="rect">
            <a:avLst/>
          </a:prstGeom>
        </p:spPr>
        <p:txBody>
          <a:bodyPr vert="horz" rtlCol="0" anchor="b"/>
          <a:lstStyle>
            <a:lvl1pPr algn="r">
              <a:defRPr sz="1200"/>
            </a:lvl1pPr>
          </a:lstStyle>
          <a:p>
            <a:fld id="{E03A1734-4FFB-4FB2-A08B-70701407F3C2}" type="slidenum">
              <a:rPr lang="en-US" smtClean="0"/>
              <a:pPr/>
              <a:t>‹#›</a:t>
            </a:fld>
            <a:endParaRPr lang="en-US"/>
          </a:p>
        </p:txBody>
      </p:sp>
    </p:spTree>
    <p:extLst>
      <p:ext uri="{BB962C8B-B14F-4D97-AF65-F5344CB8AC3E}">
        <p14:creationId xmlns:p14="http://schemas.microsoft.com/office/powerpoint/2010/main" val="121966207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rtlCol="0"/>
          <a:lstStyle>
            <a:lvl1pPr algn="l">
              <a:defRPr sz="1200"/>
            </a:lvl1pPr>
          </a:lstStyle>
          <a:p>
            <a:endParaRPr lang="en-US"/>
          </a:p>
        </p:txBody>
      </p:sp>
      <p:sp>
        <p:nvSpPr>
          <p:cNvPr id="3" name="Date Placeholder 2"/>
          <p:cNvSpPr>
            <a:spLocks noGrp="1"/>
          </p:cNvSpPr>
          <p:nvPr>
            <p:ph type="dt" idx="1"/>
          </p:nvPr>
        </p:nvSpPr>
        <p:spPr>
          <a:xfrm>
            <a:off x="3884613" y="0"/>
            <a:ext cx="2971800" cy="464820"/>
          </a:xfrm>
          <a:prstGeom prst="rect">
            <a:avLst/>
          </a:prstGeom>
        </p:spPr>
        <p:txBody>
          <a:bodyPr vert="horz" rtlCol="0"/>
          <a:lstStyle>
            <a:lvl1pPr algn="r">
              <a:defRPr sz="1200"/>
            </a:lvl1pPr>
          </a:lstStyle>
          <a:p>
            <a:fld id="{CFA4115B-A961-4E78-80F8-A8921D03BAA4}" type="datetimeFigureOut">
              <a:rPr lang="en-US" smtClean="0"/>
              <a:pPr/>
              <a:t>9/13/2012</a:t>
            </a:fld>
            <a:endParaRPr lang="en-US"/>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rtlCol="0" anchor="ctr"/>
          <a:lstStyle/>
          <a:p>
            <a:endParaRPr lang="en-US"/>
          </a:p>
        </p:txBody>
      </p:sp>
      <p:sp>
        <p:nvSpPr>
          <p:cNvPr id="5" name="Notes Placeholder 4"/>
          <p:cNvSpPr>
            <a:spLocks noGrp="1"/>
          </p:cNvSpPr>
          <p:nvPr>
            <p:ph type="body" sz="quarter" idx="3"/>
          </p:nvPr>
        </p:nvSpPr>
        <p:spPr>
          <a:xfrm>
            <a:off x="685800" y="4415790"/>
            <a:ext cx="5486400" cy="4183380"/>
          </a:xfrm>
          <a:prstGeom prst="rect">
            <a:avLst/>
          </a:prstGeom>
        </p:spPr>
        <p:txBody>
          <a:bodyPr vert="horz"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2971800" cy="464820"/>
          </a:xfrm>
          <a:prstGeom prst="rect">
            <a:avLst/>
          </a:prstGeom>
        </p:spPr>
        <p:txBody>
          <a:bodyPr vert="horz"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29967"/>
            <a:ext cx="2971800" cy="464820"/>
          </a:xfrm>
          <a:prstGeom prst="rect">
            <a:avLst/>
          </a:prstGeom>
        </p:spPr>
        <p:txBody>
          <a:bodyPr vert="horz" rtlCol="0" anchor="b"/>
          <a:lstStyle>
            <a:lvl1pPr algn="r">
              <a:defRPr sz="1200"/>
            </a:lvl1pPr>
          </a:lstStyle>
          <a:p>
            <a:fld id="{44F2AB2A-AC47-46F5-B6D6-821EE801CC66}" type="slidenum">
              <a:rPr lang="en-US" smtClean="0"/>
              <a:pPr/>
              <a:t>‹#›</a:t>
            </a:fld>
            <a:endParaRPr lang="en-US"/>
          </a:p>
        </p:txBody>
      </p:sp>
    </p:spTree>
    <p:extLst>
      <p:ext uri="{BB962C8B-B14F-4D97-AF65-F5344CB8AC3E}">
        <p14:creationId xmlns:p14="http://schemas.microsoft.com/office/powerpoint/2010/main" val="448238585"/>
      </p:ext>
    </p:extLst>
  </p:cSld>
  <p:clrMap bg1="lt1" tx1="dk1" bg2="lt2" tx2="dk2" accent1="accent1" accent2="accent2" accent3="accent3" accent4="accent4" accent5="accent5" accent6="accent6" hlink="hlink" folHlink="folHlink"/>
  <p:notesStyle>
    <a:lvl1pPr marL="0" algn="l" rtl="0">
      <a:defRPr sz="1200" kern="1200">
        <a:solidFill>
          <a:schemeClr val="tx1"/>
        </a:solidFill>
        <a:latin typeface="+mn-lt"/>
        <a:ea typeface="+mn-ea"/>
        <a:cs typeface="+mn-cs"/>
      </a:defRPr>
    </a:lvl1pPr>
    <a:lvl2pPr marL="457200" algn="l" rtl="0">
      <a:defRPr sz="1200" kern="1200">
        <a:solidFill>
          <a:schemeClr val="tx1"/>
        </a:solidFill>
        <a:latin typeface="+mn-lt"/>
        <a:ea typeface="+mn-ea"/>
        <a:cs typeface="+mn-cs"/>
      </a:defRPr>
    </a:lvl2pPr>
    <a:lvl3pPr marL="914400" algn="l" rtl="0">
      <a:defRPr sz="1200" kern="1200">
        <a:solidFill>
          <a:schemeClr val="tx1"/>
        </a:solidFill>
        <a:latin typeface="+mn-lt"/>
        <a:ea typeface="+mn-ea"/>
        <a:cs typeface="+mn-cs"/>
      </a:defRPr>
    </a:lvl3pPr>
    <a:lvl4pPr marL="1371600" algn="l" rtl="0">
      <a:defRPr sz="1200" kern="1200">
        <a:solidFill>
          <a:schemeClr val="tx1"/>
        </a:solidFill>
        <a:latin typeface="+mn-lt"/>
        <a:ea typeface="+mn-ea"/>
        <a:cs typeface="+mn-cs"/>
      </a:defRPr>
    </a:lvl4pPr>
    <a:lvl5pPr marL="1828800" algn="l" rtl="0">
      <a:defRPr sz="1200" kern="1200">
        <a:solidFill>
          <a:schemeClr val="tx1"/>
        </a:solidFill>
        <a:latin typeface="+mn-lt"/>
        <a:ea typeface="+mn-ea"/>
        <a:cs typeface="+mn-cs"/>
      </a:defRPr>
    </a:lvl5pPr>
    <a:lvl6pPr marL="2286000" algn="l" rtl="0">
      <a:defRPr sz="1200" kern="1200">
        <a:solidFill>
          <a:schemeClr val="tx1"/>
        </a:solidFill>
        <a:latin typeface="+mn-lt"/>
        <a:ea typeface="+mn-ea"/>
        <a:cs typeface="+mn-cs"/>
      </a:defRPr>
    </a:lvl6pPr>
    <a:lvl7pPr marL="2743200" algn="l" rtl="0">
      <a:defRPr sz="1200" kern="1200">
        <a:solidFill>
          <a:schemeClr val="tx1"/>
        </a:solidFill>
        <a:latin typeface="+mn-lt"/>
        <a:ea typeface="+mn-ea"/>
        <a:cs typeface="+mn-cs"/>
      </a:defRPr>
    </a:lvl7pPr>
    <a:lvl8pPr marL="3200400" algn="l" rtl="0">
      <a:defRPr sz="1200" kern="1200">
        <a:solidFill>
          <a:schemeClr val="tx1"/>
        </a:solidFill>
        <a:latin typeface="+mn-lt"/>
        <a:ea typeface="+mn-ea"/>
        <a:cs typeface="+mn-cs"/>
      </a:defRPr>
    </a:lvl8pPr>
    <a:lvl9pPr marL="3657600" algn="l" rtl="0">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3618" name="Rectangle 2"/>
          <p:cNvSpPr>
            <a:spLocks noGrp="1" noRot="1" noChangeAspect="1" noChangeArrowheads="1" noTextEdit="1"/>
          </p:cNvSpPr>
          <p:nvPr>
            <p:ph type="sldImg"/>
          </p:nvPr>
        </p:nvSpPr>
        <p:spPr bwMode="auto">
          <a:xfrm>
            <a:off x="1114425" y="703263"/>
            <a:ext cx="4629150" cy="3473450"/>
          </a:xfrm>
          <a:prstGeom prst="rect">
            <a:avLst/>
          </a:prstGeom>
          <a:solidFill>
            <a:srgbClr val="FFFFFF"/>
          </a:solidFill>
          <a:ln>
            <a:solidFill>
              <a:srgbClr val="000000"/>
            </a:solidFill>
            <a:miter lim="800000"/>
            <a:headEnd/>
            <a:tailEnd/>
          </a:ln>
        </p:spPr>
      </p:sp>
      <p:sp>
        <p:nvSpPr>
          <p:cNvPr id="623619" name="Rectangle 3"/>
          <p:cNvSpPr>
            <a:spLocks noGrp="1" noChangeArrowheads="1"/>
          </p:cNvSpPr>
          <p:nvPr>
            <p:ph type="body" idx="1"/>
          </p:nvPr>
        </p:nvSpPr>
        <p:spPr bwMode="auto">
          <a:xfrm>
            <a:off x="913987" y="4416068"/>
            <a:ext cx="5030026" cy="4183142"/>
          </a:xfrm>
          <a:prstGeom prst="rect">
            <a:avLst/>
          </a:prstGeom>
          <a:solidFill>
            <a:srgbClr val="FFFFFF"/>
          </a:solidFill>
          <a:ln>
            <a:solidFill>
              <a:srgbClr val="000000"/>
            </a:solidFill>
            <a:miter lim="800000"/>
            <a:headEnd/>
            <a:tailEnd/>
          </a:ln>
        </p:spPr>
        <p:txBody>
          <a:bodyPr lIns="91437" tIns="45718" rIns="91437" bIns="45718"/>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7316" tIns="43658" rIns="87316" bIns="43658"/>
          <a:lstStyle>
            <a:lvl1pPr eaLnBrk="0" hangingPunct="0">
              <a:defRPr sz="2300" b="1">
                <a:solidFill>
                  <a:schemeClr val="bg1"/>
                </a:solidFill>
                <a:latin typeface="Arial" charset="0"/>
              </a:defRPr>
            </a:lvl1pPr>
            <a:lvl2pPr marL="709443" indent="-272863" eaLnBrk="0" hangingPunct="0">
              <a:defRPr sz="2300" b="1">
                <a:solidFill>
                  <a:schemeClr val="bg1"/>
                </a:solidFill>
                <a:latin typeface="Arial" charset="0"/>
              </a:defRPr>
            </a:lvl2pPr>
            <a:lvl3pPr marL="1091451" indent="-218290" eaLnBrk="0" hangingPunct="0">
              <a:defRPr sz="2300" b="1">
                <a:solidFill>
                  <a:schemeClr val="bg1"/>
                </a:solidFill>
                <a:latin typeface="Arial" charset="0"/>
              </a:defRPr>
            </a:lvl3pPr>
            <a:lvl4pPr marL="1528031" indent="-218290" eaLnBrk="0" hangingPunct="0">
              <a:defRPr sz="2300" b="1">
                <a:solidFill>
                  <a:schemeClr val="bg1"/>
                </a:solidFill>
                <a:latin typeface="Arial" charset="0"/>
              </a:defRPr>
            </a:lvl4pPr>
            <a:lvl5pPr marL="1964611" indent="-218290" eaLnBrk="0" hangingPunct="0">
              <a:defRPr sz="2300" b="1">
                <a:solidFill>
                  <a:schemeClr val="bg1"/>
                </a:solidFill>
                <a:latin typeface="Arial" charset="0"/>
              </a:defRPr>
            </a:lvl5pPr>
            <a:lvl6pPr marL="2401192" indent="-218290" eaLnBrk="0" fontAlgn="base" hangingPunct="0">
              <a:spcBef>
                <a:spcPct val="20000"/>
              </a:spcBef>
              <a:spcAft>
                <a:spcPct val="0"/>
              </a:spcAft>
              <a:defRPr sz="2300" b="1">
                <a:solidFill>
                  <a:schemeClr val="bg1"/>
                </a:solidFill>
                <a:latin typeface="Arial" charset="0"/>
              </a:defRPr>
            </a:lvl6pPr>
            <a:lvl7pPr marL="2837772" indent="-218290" eaLnBrk="0" fontAlgn="base" hangingPunct="0">
              <a:spcBef>
                <a:spcPct val="20000"/>
              </a:spcBef>
              <a:spcAft>
                <a:spcPct val="0"/>
              </a:spcAft>
              <a:defRPr sz="2300" b="1">
                <a:solidFill>
                  <a:schemeClr val="bg1"/>
                </a:solidFill>
                <a:latin typeface="Arial" charset="0"/>
              </a:defRPr>
            </a:lvl7pPr>
            <a:lvl8pPr marL="3274352" indent="-218290" eaLnBrk="0" fontAlgn="base" hangingPunct="0">
              <a:spcBef>
                <a:spcPct val="20000"/>
              </a:spcBef>
              <a:spcAft>
                <a:spcPct val="0"/>
              </a:spcAft>
              <a:defRPr sz="2300" b="1">
                <a:solidFill>
                  <a:schemeClr val="bg1"/>
                </a:solidFill>
                <a:latin typeface="Arial" charset="0"/>
              </a:defRPr>
            </a:lvl8pPr>
            <a:lvl9pPr marL="3710932" indent="-218290" eaLnBrk="0" fontAlgn="base" hangingPunct="0">
              <a:spcBef>
                <a:spcPct val="20000"/>
              </a:spcBef>
              <a:spcAft>
                <a:spcPct val="0"/>
              </a:spcAft>
              <a:defRPr sz="2300" b="1">
                <a:solidFill>
                  <a:schemeClr val="bg1"/>
                </a:solidFill>
                <a:latin typeface="Arial" charset="0"/>
              </a:defRPr>
            </a:lvl9pPr>
          </a:lstStyle>
          <a:p>
            <a:pPr eaLnBrk="1" hangingPunct="1"/>
            <a:fld id="{C81B1440-E9FA-49A9-8C0A-5E6A355C8032}" type="slidenum">
              <a:rPr lang="en-US" sz="1200" b="0">
                <a:solidFill>
                  <a:schemeClr val="tx1"/>
                </a:solidFill>
              </a:rPr>
              <a:pPr eaLnBrk="1" hangingPunct="1"/>
              <a:t>10</a:t>
            </a:fld>
            <a:endParaRPr lang="en-US" sz="1200" b="0">
              <a:solidFill>
                <a:schemeClr val="tx1"/>
              </a:solidFill>
            </a:endParaRPr>
          </a:p>
        </p:txBody>
      </p:sp>
      <p:sp>
        <p:nvSpPr>
          <p:cNvPr id="98307" name="Rectangle 2"/>
          <p:cNvSpPr>
            <a:spLocks noGrp="1" noRot="1" noChangeAspect="1" noChangeArrowheads="1" noTextEdit="1"/>
          </p:cNvSpPr>
          <p:nvPr>
            <p:ph type="sldImg"/>
          </p:nvPr>
        </p:nvSpPr>
        <p:spPr>
          <a:ln/>
        </p:spPr>
      </p:sp>
      <p:sp>
        <p:nvSpPr>
          <p:cNvPr id="983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7316" tIns="43658" rIns="87316" bIns="43658"/>
          <a:lstStyle/>
          <a:p>
            <a:pPr eaLnBrk="1" hangingPunct="1"/>
            <a:r>
              <a:rPr lang="en-US" smtClean="0"/>
              <a:t>some data say 11%</a:t>
            </a:r>
          </a:p>
          <a:p>
            <a:pPr eaLnBrk="1" hangingPunct="1"/>
            <a:r>
              <a:rPr lang="en-US" smtClean="0"/>
              <a:t>Good time to handout sheet on Google;</a:t>
            </a:r>
          </a:p>
          <a:p>
            <a:pPr eaLnBrk="1" hangingPunct="1"/>
            <a:r>
              <a:rPr lang="en-US" smtClean="0"/>
              <a:t>Google Dutch auction, (Price is set at the highest level that will result in all shares sold), addresses the two big complaints of IPO process:</a:t>
            </a:r>
          </a:p>
          <a:p>
            <a:pPr eaLnBrk="1" hangingPunct="1"/>
            <a:r>
              <a:rPr lang="en-US" smtClean="0"/>
              <a:t>1. cutting out individual investor (winner's curse idea)</a:t>
            </a:r>
          </a:p>
          <a:p>
            <a:pPr eaLnBrk="1" hangingPunct="1"/>
            <a:r>
              <a:rPr lang="en-US" smtClean="0"/>
              <a:t>2. limiting underpricing</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7316" tIns="43658" rIns="87316" bIns="43658"/>
          <a:lstStyle>
            <a:lvl1pPr eaLnBrk="0" hangingPunct="0">
              <a:defRPr sz="2300" b="1">
                <a:solidFill>
                  <a:schemeClr val="bg1"/>
                </a:solidFill>
                <a:latin typeface="Arial" charset="0"/>
              </a:defRPr>
            </a:lvl1pPr>
            <a:lvl2pPr marL="709443" indent="-272863" eaLnBrk="0" hangingPunct="0">
              <a:defRPr sz="2300" b="1">
                <a:solidFill>
                  <a:schemeClr val="bg1"/>
                </a:solidFill>
                <a:latin typeface="Arial" charset="0"/>
              </a:defRPr>
            </a:lvl2pPr>
            <a:lvl3pPr marL="1091451" indent="-218290" eaLnBrk="0" hangingPunct="0">
              <a:defRPr sz="2300" b="1">
                <a:solidFill>
                  <a:schemeClr val="bg1"/>
                </a:solidFill>
                <a:latin typeface="Arial" charset="0"/>
              </a:defRPr>
            </a:lvl3pPr>
            <a:lvl4pPr marL="1528031" indent="-218290" eaLnBrk="0" hangingPunct="0">
              <a:defRPr sz="2300" b="1">
                <a:solidFill>
                  <a:schemeClr val="bg1"/>
                </a:solidFill>
                <a:latin typeface="Arial" charset="0"/>
              </a:defRPr>
            </a:lvl4pPr>
            <a:lvl5pPr marL="1964611" indent="-218290" eaLnBrk="0" hangingPunct="0">
              <a:defRPr sz="2300" b="1">
                <a:solidFill>
                  <a:schemeClr val="bg1"/>
                </a:solidFill>
                <a:latin typeface="Arial" charset="0"/>
              </a:defRPr>
            </a:lvl5pPr>
            <a:lvl6pPr marL="2401192" indent="-218290" eaLnBrk="0" fontAlgn="base" hangingPunct="0">
              <a:spcBef>
                <a:spcPct val="20000"/>
              </a:spcBef>
              <a:spcAft>
                <a:spcPct val="0"/>
              </a:spcAft>
              <a:defRPr sz="2300" b="1">
                <a:solidFill>
                  <a:schemeClr val="bg1"/>
                </a:solidFill>
                <a:latin typeface="Arial" charset="0"/>
              </a:defRPr>
            </a:lvl6pPr>
            <a:lvl7pPr marL="2837772" indent="-218290" eaLnBrk="0" fontAlgn="base" hangingPunct="0">
              <a:spcBef>
                <a:spcPct val="20000"/>
              </a:spcBef>
              <a:spcAft>
                <a:spcPct val="0"/>
              </a:spcAft>
              <a:defRPr sz="2300" b="1">
                <a:solidFill>
                  <a:schemeClr val="bg1"/>
                </a:solidFill>
                <a:latin typeface="Arial" charset="0"/>
              </a:defRPr>
            </a:lvl7pPr>
            <a:lvl8pPr marL="3274352" indent="-218290" eaLnBrk="0" fontAlgn="base" hangingPunct="0">
              <a:spcBef>
                <a:spcPct val="20000"/>
              </a:spcBef>
              <a:spcAft>
                <a:spcPct val="0"/>
              </a:spcAft>
              <a:defRPr sz="2300" b="1">
                <a:solidFill>
                  <a:schemeClr val="bg1"/>
                </a:solidFill>
                <a:latin typeface="Arial" charset="0"/>
              </a:defRPr>
            </a:lvl8pPr>
            <a:lvl9pPr marL="3710932" indent="-218290" eaLnBrk="0" fontAlgn="base" hangingPunct="0">
              <a:spcBef>
                <a:spcPct val="20000"/>
              </a:spcBef>
              <a:spcAft>
                <a:spcPct val="0"/>
              </a:spcAft>
              <a:defRPr sz="2300" b="1">
                <a:solidFill>
                  <a:schemeClr val="bg1"/>
                </a:solidFill>
                <a:latin typeface="Arial" charset="0"/>
              </a:defRPr>
            </a:lvl9pPr>
          </a:lstStyle>
          <a:p>
            <a:pPr eaLnBrk="1" hangingPunct="1"/>
            <a:fld id="{855FC8AC-9F01-4884-8E5A-C2A112A0A50B}" type="slidenum">
              <a:rPr lang="en-US" sz="1200" b="0">
                <a:solidFill>
                  <a:schemeClr val="tx1"/>
                </a:solidFill>
              </a:rPr>
              <a:pPr eaLnBrk="1" hangingPunct="1"/>
              <a:t>11</a:t>
            </a:fld>
            <a:endParaRPr lang="en-US" sz="1200" b="0">
              <a:solidFill>
                <a:schemeClr val="tx1"/>
              </a:solidFill>
            </a:endParaRPr>
          </a:p>
        </p:txBody>
      </p:sp>
      <p:sp>
        <p:nvSpPr>
          <p:cNvPr id="99331" name="Rectangle 2"/>
          <p:cNvSpPr>
            <a:spLocks noGrp="1" noRot="1" noChangeAspect="1" noChangeArrowheads="1" noTextEdit="1"/>
          </p:cNvSpPr>
          <p:nvPr>
            <p:ph type="sldImg"/>
          </p:nvPr>
        </p:nvSpPr>
        <p:spPr>
          <a:ln/>
        </p:spPr>
      </p:sp>
      <p:sp>
        <p:nvSpPr>
          <p:cNvPr id="993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7316" tIns="43658" rIns="87316" bIns="43658"/>
          <a:lstStyle/>
          <a:p>
            <a:pPr eaLnBrk="1" hangingPunct="1"/>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7316" tIns="43658" rIns="87316" bIns="43658"/>
          <a:lstStyle>
            <a:lvl1pPr eaLnBrk="0" hangingPunct="0">
              <a:defRPr sz="2300" b="1">
                <a:solidFill>
                  <a:schemeClr val="bg1"/>
                </a:solidFill>
                <a:latin typeface="Arial" charset="0"/>
              </a:defRPr>
            </a:lvl1pPr>
            <a:lvl2pPr marL="709443" indent="-272863" eaLnBrk="0" hangingPunct="0">
              <a:defRPr sz="2300" b="1">
                <a:solidFill>
                  <a:schemeClr val="bg1"/>
                </a:solidFill>
                <a:latin typeface="Arial" charset="0"/>
              </a:defRPr>
            </a:lvl2pPr>
            <a:lvl3pPr marL="1091451" indent="-218290" eaLnBrk="0" hangingPunct="0">
              <a:defRPr sz="2300" b="1">
                <a:solidFill>
                  <a:schemeClr val="bg1"/>
                </a:solidFill>
                <a:latin typeface="Arial" charset="0"/>
              </a:defRPr>
            </a:lvl3pPr>
            <a:lvl4pPr marL="1528031" indent="-218290" eaLnBrk="0" hangingPunct="0">
              <a:defRPr sz="2300" b="1">
                <a:solidFill>
                  <a:schemeClr val="bg1"/>
                </a:solidFill>
                <a:latin typeface="Arial" charset="0"/>
              </a:defRPr>
            </a:lvl4pPr>
            <a:lvl5pPr marL="1964611" indent="-218290" eaLnBrk="0" hangingPunct="0">
              <a:defRPr sz="2300" b="1">
                <a:solidFill>
                  <a:schemeClr val="bg1"/>
                </a:solidFill>
                <a:latin typeface="Arial" charset="0"/>
              </a:defRPr>
            </a:lvl5pPr>
            <a:lvl6pPr marL="2401192" indent="-218290" eaLnBrk="0" fontAlgn="base" hangingPunct="0">
              <a:spcBef>
                <a:spcPct val="20000"/>
              </a:spcBef>
              <a:spcAft>
                <a:spcPct val="0"/>
              </a:spcAft>
              <a:defRPr sz="2300" b="1">
                <a:solidFill>
                  <a:schemeClr val="bg1"/>
                </a:solidFill>
                <a:latin typeface="Arial" charset="0"/>
              </a:defRPr>
            </a:lvl6pPr>
            <a:lvl7pPr marL="2837772" indent="-218290" eaLnBrk="0" fontAlgn="base" hangingPunct="0">
              <a:spcBef>
                <a:spcPct val="20000"/>
              </a:spcBef>
              <a:spcAft>
                <a:spcPct val="0"/>
              </a:spcAft>
              <a:defRPr sz="2300" b="1">
                <a:solidFill>
                  <a:schemeClr val="bg1"/>
                </a:solidFill>
                <a:latin typeface="Arial" charset="0"/>
              </a:defRPr>
            </a:lvl7pPr>
            <a:lvl8pPr marL="3274352" indent="-218290" eaLnBrk="0" fontAlgn="base" hangingPunct="0">
              <a:spcBef>
                <a:spcPct val="20000"/>
              </a:spcBef>
              <a:spcAft>
                <a:spcPct val="0"/>
              </a:spcAft>
              <a:defRPr sz="2300" b="1">
                <a:solidFill>
                  <a:schemeClr val="bg1"/>
                </a:solidFill>
                <a:latin typeface="Arial" charset="0"/>
              </a:defRPr>
            </a:lvl8pPr>
            <a:lvl9pPr marL="3710932" indent="-218290" eaLnBrk="0" fontAlgn="base" hangingPunct="0">
              <a:spcBef>
                <a:spcPct val="20000"/>
              </a:spcBef>
              <a:spcAft>
                <a:spcPct val="0"/>
              </a:spcAft>
              <a:defRPr sz="2300" b="1">
                <a:solidFill>
                  <a:schemeClr val="bg1"/>
                </a:solidFill>
                <a:latin typeface="Arial" charset="0"/>
              </a:defRPr>
            </a:lvl9pPr>
          </a:lstStyle>
          <a:p>
            <a:pPr eaLnBrk="1" hangingPunct="1"/>
            <a:fld id="{C320E0DE-E0BE-4A33-8AAA-AC0393A2D3E8}" type="slidenum">
              <a:rPr lang="en-US" sz="1200" b="0">
                <a:solidFill>
                  <a:schemeClr val="tx1"/>
                </a:solidFill>
              </a:rPr>
              <a:pPr eaLnBrk="1" hangingPunct="1"/>
              <a:t>12</a:t>
            </a:fld>
            <a:endParaRPr lang="en-US" sz="1200" b="0">
              <a:solidFill>
                <a:schemeClr val="tx1"/>
              </a:solidFill>
            </a:endParaRPr>
          </a:p>
        </p:txBody>
      </p:sp>
      <p:sp>
        <p:nvSpPr>
          <p:cNvPr id="100355" name="Rectangle 2"/>
          <p:cNvSpPr>
            <a:spLocks noGrp="1" noRot="1" noChangeAspect="1" noChangeArrowheads="1" noTextEdit="1"/>
          </p:cNvSpPr>
          <p:nvPr>
            <p:ph type="sldImg"/>
          </p:nvPr>
        </p:nvSpPr>
        <p:spPr>
          <a:ln/>
        </p:spPr>
      </p:sp>
      <p:sp>
        <p:nvSpPr>
          <p:cNvPr id="1003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7316" tIns="43658" rIns="87316" bIns="43658"/>
          <a:lstStyle/>
          <a:p>
            <a:pPr eaLnBrk="1" hangingPunct="1"/>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4F2AB2A-AC47-46F5-B6D6-821EE801CC66}" type="slidenum">
              <a:rPr lang="en-US" smtClean="0"/>
              <a:pPr/>
              <a:t>13</a:t>
            </a:fld>
            <a:endParaRPr lang="en-US"/>
          </a:p>
        </p:txBody>
      </p:sp>
    </p:spTree>
    <p:extLst>
      <p:ext uri="{BB962C8B-B14F-4D97-AF65-F5344CB8AC3E}">
        <p14:creationId xmlns:p14="http://schemas.microsoft.com/office/powerpoint/2010/main" val="271958755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7316" tIns="43658" rIns="87316" bIns="43658"/>
          <a:lstStyle>
            <a:lvl1pPr eaLnBrk="0" hangingPunct="0">
              <a:defRPr sz="2300" b="1">
                <a:solidFill>
                  <a:schemeClr val="bg1"/>
                </a:solidFill>
                <a:latin typeface="Arial" charset="0"/>
              </a:defRPr>
            </a:lvl1pPr>
            <a:lvl2pPr marL="709443" indent="-272863" eaLnBrk="0" hangingPunct="0">
              <a:defRPr sz="2300" b="1">
                <a:solidFill>
                  <a:schemeClr val="bg1"/>
                </a:solidFill>
                <a:latin typeface="Arial" charset="0"/>
              </a:defRPr>
            </a:lvl2pPr>
            <a:lvl3pPr marL="1091451" indent="-218290" eaLnBrk="0" hangingPunct="0">
              <a:defRPr sz="2300" b="1">
                <a:solidFill>
                  <a:schemeClr val="bg1"/>
                </a:solidFill>
                <a:latin typeface="Arial" charset="0"/>
              </a:defRPr>
            </a:lvl3pPr>
            <a:lvl4pPr marL="1528031" indent="-218290" eaLnBrk="0" hangingPunct="0">
              <a:defRPr sz="2300" b="1">
                <a:solidFill>
                  <a:schemeClr val="bg1"/>
                </a:solidFill>
                <a:latin typeface="Arial" charset="0"/>
              </a:defRPr>
            </a:lvl4pPr>
            <a:lvl5pPr marL="1964611" indent="-218290" eaLnBrk="0" hangingPunct="0">
              <a:defRPr sz="2300" b="1">
                <a:solidFill>
                  <a:schemeClr val="bg1"/>
                </a:solidFill>
                <a:latin typeface="Arial" charset="0"/>
              </a:defRPr>
            </a:lvl5pPr>
            <a:lvl6pPr marL="2401192" indent="-218290" eaLnBrk="0" fontAlgn="base" hangingPunct="0">
              <a:spcBef>
                <a:spcPct val="20000"/>
              </a:spcBef>
              <a:spcAft>
                <a:spcPct val="0"/>
              </a:spcAft>
              <a:defRPr sz="2300" b="1">
                <a:solidFill>
                  <a:schemeClr val="bg1"/>
                </a:solidFill>
                <a:latin typeface="Arial" charset="0"/>
              </a:defRPr>
            </a:lvl6pPr>
            <a:lvl7pPr marL="2837772" indent="-218290" eaLnBrk="0" fontAlgn="base" hangingPunct="0">
              <a:spcBef>
                <a:spcPct val="20000"/>
              </a:spcBef>
              <a:spcAft>
                <a:spcPct val="0"/>
              </a:spcAft>
              <a:defRPr sz="2300" b="1">
                <a:solidFill>
                  <a:schemeClr val="bg1"/>
                </a:solidFill>
                <a:latin typeface="Arial" charset="0"/>
              </a:defRPr>
            </a:lvl7pPr>
            <a:lvl8pPr marL="3274352" indent="-218290" eaLnBrk="0" fontAlgn="base" hangingPunct="0">
              <a:spcBef>
                <a:spcPct val="20000"/>
              </a:spcBef>
              <a:spcAft>
                <a:spcPct val="0"/>
              </a:spcAft>
              <a:defRPr sz="2300" b="1">
                <a:solidFill>
                  <a:schemeClr val="bg1"/>
                </a:solidFill>
                <a:latin typeface="Arial" charset="0"/>
              </a:defRPr>
            </a:lvl8pPr>
            <a:lvl9pPr marL="3710932" indent="-218290" eaLnBrk="0" fontAlgn="base" hangingPunct="0">
              <a:spcBef>
                <a:spcPct val="20000"/>
              </a:spcBef>
              <a:spcAft>
                <a:spcPct val="0"/>
              </a:spcAft>
              <a:defRPr sz="2300" b="1">
                <a:solidFill>
                  <a:schemeClr val="bg1"/>
                </a:solidFill>
                <a:latin typeface="Arial" charset="0"/>
              </a:defRPr>
            </a:lvl9pPr>
          </a:lstStyle>
          <a:p>
            <a:pPr eaLnBrk="1" hangingPunct="1"/>
            <a:fld id="{D9EE8A85-C1CF-4964-B6C1-0AFEDCB8D2BA}" type="slidenum">
              <a:rPr lang="en-US" sz="1200" b="0">
                <a:solidFill>
                  <a:schemeClr val="tx1"/>
                </a:solidFill>
              </a:rPr>
              <a:pPr eaLnBrk="1" hangingPunct="1"/>
              <a:t>14</a:t>
            </a:fld>
            <a:endParaRPr lang="en-US" sz="1200" b="0">
              <a:solidFill>
                <a:schemeClr val="tx1"/>
              </a:solidFill>
            </a:endParaRPr>
          </a:p>
        </p:txBody>
      </p:sp>
      <p:sp>
        <p:nvSpPr>
          <p:cNvPr id="109571" name="Rectangle 2"/>
          <p:cNvSpPr>
            <a:spLocks noGrp="1" noRot="1" noChangeAspect="1" noChangeArrowheads="1" noTextEdit="1"/>
          </p:cNvSpPr>
          <p:nvPr>
            <p:ph type="sldImg"/>
          </p:nvPr>
        </p:nvSpPr>
        <p:spPr>
          <a:ln/>
        </p:spPr>
      </p:sp>
      <p:sp>
        <p:nvSpPr>
          <p:cNvPr id="1095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7316" tIns="43658" rIns="87316" bIns="43658"/>
          <a:lstStyle/>
          <a:p>
            <a:pPr eaLnBrk="1" hangingPunct="1"/>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7316" tIns="43658" rIns="87316" bIns="43658"/>
          <a:lstStyle>
            <a:lvl1pPr eaLnBrk="0" hangingPunct="0">
              <a:defRPr sz="2300" b="1">
                <a:solidFill>
                  <a:schemeClr val="bg1"/>
                </a:solidFill>
                <a:latin typeface="Arial" charset="0"/>
              </a:defRPr>
            </a:lvl1pPr>
            <a:lvl2pPr marL="709443" indent="-272863" eaLnBrk="0" hangingPunct="0">
              <a:defRPr sz="2300" b="1">
                <a:solidFill>
                  <a:schemeClr val="bg1"/>
                </a:solidFill>
                <a:latin typeface="Arial" charset="0"/>
              </a:defRPr>
            </a:lvl2pPr>
            <a:lvl3pPr marL="1091451" indent="-218290" eaLnBrk="0" hangingPunct="0">
              <a:defRPr sz="2300" b="1">
                <a:solidFill>
                  <a:schemeClr val="bg1"/>
                </a:solidFill>
                <a:latin typeface="Arial" charset="0"/>
              </a:defRPr>
            </a:lvl3pPr>
            <a:lvl4pPr marL="1528031" indent="-218290" eaLnBrk="0" hangingPunct="0">
              <a:defRPr sz="2300" b="1">
                <a:solidFill>
                  <a:schemeClr val="bg1"/>
                </a:solidFill>
                <a:latin typeface="Arial" charset="0"/>
              </a:defRPr>
            </a:lvl4pPr>
            <a:lvl5pPr marL="1964611" indent="-218290" eaLnBrk="0" hangingPunct="0">
              <a:defRPr sz="2300" b="1">
                <a:solidFill>
                  <a:schemeClr val="bg1"/>
                </a:solidFill>
                <a:latin typeface="Arial" charset="0"/>
              </a:defRPr>
            </a:lvl5pPr>
            <a:lvl6pPr marL="2401192" indent="-218290" eaLnBrk="0" fontAlgn="base" hangingPunct="0">
              <a:spcBef>
                <a:spcPct val="20000"/>
              </a:spcBef>
              <a:spcAft>
                <a:spcPct val="0"/>
              </a:spcAft>
              <a:defRPr sz="2300" b="1">
                <a:solidFill>
                  <a:schemeClr val="bg1"/>
                </a:solidFill>
                <a:latin typeface="Arial" charset="0"/>
              </a:defRPr>
            </a:lvl6pPr>
            <a:lvl7pPr marL="2837772" indent="-218290" eaLnBrk="0" fontAlgn="base" hangingPunct="0">
              <a:spcBef>
                <a:spcPct val="20000"/>
              </a:spcBef>
              <a:spcAft>
                <a:spcPct val="0"/>
              </a:spcAft>
              <a:defRPr sz="2300" b="1">
                <a:solidFill>
                  <a:schemeClr val="bg1"/>
                </a:solidFill>
                <a:latin typeface="Arial" charset="0"/>
              </a:defRPr>
            </a:lvl7pPr>
            <a:lvl8pPr marL="3274352" indent="-218290" eaLnBrk="0" fontAlgn="base" hangingPunct="0">
              <a:spcBef>
                <a:spcPct val="20000"/>
              </a:spcBef>
              <a:spcAft>
                <a:spcPct val="0"/>
              </a:spcAft>
              <a:defRPr sz="2300" b="1">
                <a:solidFill>
                  <a:schemeClr val="bg1"/>
                </a:solidFill>
                <a:latin typeface="Arial" charset="0"/>
              </a:defRPr>
            </a:lvl8pPr>
            <a:lvl9pPr marL="3710932" indent="-218290" eaLnBrk="0" fontAlgn="base" hangingPunct="0">
              <a:spcBef>
                <a:spcPct val="20000"/>
              </a:spcBef>
              <a:spcAft>
                <a:spcPct val="0"/>
              </a:spcAft>
              <a:defRPr sz="2300" b="1">
                <a:solidFill>
                  <a:schemeClr val="bg1"/>
                </a:solidFill>
                <a:latin typeface="Arial" charset="0"/>
              </a:defRPr>
            </a:lvl9pPr>
          </a:lstStyle>
          <a:p>
            <a:pPr eaLnBrk="1" hangingPunct="1"/>
            <a:fld id="{FD3DEBDE-DA5C-44A0-8404-DCE5F02C654E}" type="slidenum">
              <a:rPr lang="en-US" sz="1200" b="0">
                <a:solidFill>
                  <a:schemeClr val="tx1"/>
                </a:solidFill>
              </a:rPr>
              <a:pPr eaLnBrk="1" hangingPunct="1"/>
              <a:t>15</a:t>
            </a:fld>
            <a:endParaRPr lang="en-US" sz="1200" b="0">
              <a:solidFill>
                <a:schemeClr val="tx1"/>
              </a:solidFill>
            </a:endParaRPr>
          </a:p>
        </p:txBody>
      </p:sp>
      <p:sp>
        <p:nvSpPr>
          <p:cNvPr id="110595" name="Rectangle 2"/>
          <p:cNvSpPr>
            <a:spLocks noGrp="1" noRot="1" noChangeAspect="1" noChangeArrowheads="1" noTextEdit="1"/>
          </p:cNvSpPr>
          <p:nvPr>
            <p:ph type="sldImg"/>
          </p:nvPr>
        </p:nvSpPr>
        <p:spPr>
          <a:ln/>
        </p:spPr>
      </p:sp>
      <p:sp>
        <p:nvSpPr>
          <p:cNvPr id="1105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7316" tIns="43658" rIns="87316" bIns="43658"/>
          <a:lstStyle/>
          <a:p>
            <a:pPr eaLnBrk="1" hangingPunct="1"/>
            <a:r>
              <a:rPr lang="en-US" dirty="0" smtClean="0"/>
              <a:t>NASDAQ takes in data from more than 350,000 terminals from around the world and processes more than 5,000 transactions per second. With </a:t>
            </a:r>
            <a:r>
              <a:rPr lang="en-US" dirty="0" err="1" smtClean="0"/>
              <a:t>SuperMontage's</a:t>
            </a:r>
            <a:r>
              <a:rPr lang="en-US" dirty="0" smtClean="0"/>
              <a:t> new computer architecture, quotes and orders will go through single-computer architecture, adding even greater speed and efficiency to the market and allowing for easy expansion as volumes grow.</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7316" tIns="43658" rIns="87316" bIns="43658"/>
          <a:lstStyle>
            <a:lvl1pPr eaLnBrk="0" hangingPunct="0">
              <a:defRPr sz="2300" b="1">
                <a:solidFill>
                  <a:schemeClr val="bg1"/>
                </a:solidFill>
                <a:latin typeface="Arial" charset="0"/>
              </a:defRPr>
            </a:lvl1pPr>
            <a:lvl2pPr marL="709443" indent="-272863" eaLnBrk="0" hangingPunct="0">
              <a:defRPr sz="2300" b="1">
                <a:solidFill>
                  <a:schemeClr val="bg1"/>
                </a:solidFill>
                <a:latin typeface="Arial" charset="0"/>
              </a:defRPr>
            </a:lvl2pPr>
            <a:lvl3pPr marL="1091451" indent="-218290" eaLnBrk="0" hangingPunct="0">
              <a:defRPr sz="2300" b="1">
                <a:solidFill>
                  <a:schemeClr val="bg1"/>
                </a:solidFill>
                <a:latin typeface="Arial" charset="0"/>
              </a:defRPr>
            </a:lvl3pPr>
            <a:lvl4pPr marL="1528031" indent="-218290" eaLnBrk="0" hangingPunct="0">
              <a:defRPr sz="2300" b="1">
                <a:solidFill>
                  <a:schemeClr val="bg1"/>
                </a:solidFill>
                <a:latin typeface="Arial" charset="0"/>
              </a:defRPr>
            </a:lvl4pPr>
            <a:lvl5pPr marL="1964611" indent="-218290" eaLnBrk="0" hangingPunct="0">
              <a:defRPr sz="2300" b="1">
                <a:solidFill>
                  <a:schemeClr val="bg1"/>
                </a:solidFill>
                <a:latin typeface="Arial" charset="0"/>
              </a:defRPr>
            </a:lvl5pPr>
            <a:lvl6pPr marL="2401192" indent="-218290" eaLnBrk="0" fontAlgn="base" hangingPunct="0">
              <a:spcBef>
                <a:spcPct val="20000"/>
              </a:spcBef>
              <a:spcAft>
                <a:spcPct val="0"/>
              </a:spcAft>
              <a:defRPr sz="2300" b="1">
                <a:solidFill>
                  <a:schemeClr val="bg1"/>
                </a:solidFill>
                <a:latin typeface="Arial" charset="0"/>
              </a:defRPr>
            </a:lvl6pPr>
            <a:lvl7pPr marL="2837772" indent="-218290" eaLnBrk="0" fontAlgn="base" hangingPunct="0">
              <a:spcBef>
                <a:spcPct val="20000"/>
              </a:spcBef>
              <a:spcAft>
                <a:spcPct val="0"/>
              </a:spcAft>
              <a:defRPr sz="2300" b="1">
                <a:solidFill>
                  <a:schemeClr val="bg1"/>
                </a:solidFill>
                <a:latin typeface="Arial" charset="0"/>
              </a:defRPr>
            </a:lvl7pPr>
            <a:lvl8pPr marL="3274352" indent="-218290" eaLnBrk="0" fontAlgn="base" hangingPunct="0">
              <a:spcBef>
                <a:spcPct val="20000"/>
              </a:spcBef>
              <a:spcAft>
                <a:spcPct val="0"/>
              </a:spcAft>
              <a:defRPr sz="2300" b="1">
                <a:solidFill>
                  <a:schemeClr val="bg1"/>
                </a:solidFill>
                <a:latin typeface="Arial" charset="0"/>
              </a:defRPr>
            </a:lvl8pPr>
            <a:lvl9pPr marL="3710932" indent="-218290" eaLnBrk="0" fontAlgn="base" hangingPunct="0">
              <a:spcBef>
                <a:spcPct val="20000"/>
              </a:spcBef>
              <a:spcAft>
                <a:spcPct val="0"/>
              </a:spcAft>
              <a:defRPr sz="2300" b="1">
                <a:solidFill>
                  <a:schemeClr val="bg1"/>
                </a:solidFill>
                <a:latin typeface="Arial" charset="0"/>
              </a:defRPr>
            </a:lvl9pPr>
          </a:lstStyle>
          <a:p>
            <a:pPr eaLnBrk="1" hangingPunct="1"/>
            <a:fld id="{B1CB9937-0971-4B66-B9F9-1B1B30D8D2BA}" type="slidenum">
              <a:rPr lang="en-US" sz="1200" b="0">
                <a:solidFill>
                  <a:schemeClr val="tx1"/>
                </a:solidFill>
              </a:rPr>
              <a:pPr eaLnBrk="1" hangingPunct="1"/>
              <a:t>16</a:t>
            </a:fld>
            <a:endParaRPr lang="en-US" sz="1200" b="0">
              <a:solidFill>
                <a:schemeClr val="tx1"/>
              </a:solidFill>
            </a:endParaRPr>
          </a:p>
        </p:txBody>
      </p:sp>
      <p:sp>
        <p:nvSpPr>
          <p:cNvPr id="112643" name="Rectangle 2"/>
          <p:cNvSpPr>
            <a:spLocks noGrp="1" noRot="1" noChangeAspect="1" noChangeArrowheads="1" noTextEdit="1"/>
          </p:cNvSpPr>
          <p:nvPr>
            <p:ph type="sldImg"/>
          </p:nvPr>
        </p:nvSpPr>
        <p:spPr>
          <a:ln/>
        </p:spPr>
      </p:sp>
      <p:sp>
        <p:nvSpPr>
          <p:cNvPr id="1126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7316" tIns="43658" rIns="87316" bIns="43658"/>
          <a:lstStyle/>
          <a:p>
            <a:pPr eaLnBrk="1" hangingPunct="1"/>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7316" tIns="43658" rIns="87316" bIns="43658"/>
          <a:lstStyle>
            <a:lvl1pPr eaLnBrk="0" hangingPunct="0">
              <a:defRPr sz="2300" b="1">
                <a:solidFill>
                  <a:schemeClr val="bg1"/>
                </a:solidFill>
                <a:latin typeface="Arial" charset="0"/>
              </a:defRPr>
            </a:lvl1pPr>
            <a:lvl2pPr marL="709443" indent="-272863" eaLnBrk="0" hangingPunct="0">
              <a:defRPr sz="2300" b="1">
                <a:solidFill>
                  <a:schemeClr val="bg1"/>
                </a:solidFill>
                <a:latin typeface="Arial" charset="0"/>
              </a:defRPr>
            </a:lvl2pPr>
            <a:lvl3pPr marL="1091451" indent="-218290" eaLnBrk="0" hangingPunct="0">
              <a:defRPr sz="2300" b="1">
                <a:solidFill>
                  <a:schemeClr val="bg1"/>
                </a:solidFill>
                <a:latin typeface="Arial" charset="0"/>
              </a:defRPr>
            </a:lvl3pPr>
            <a:lvl4pPr marL="1528031" indent="-218290" eaLnBrk="0" hangingPunct="0">
              <a:defRPr sz="2300" b="1">
                <a:solidFill>
                  <a:schemeClr val="bg1"/>
                </a:solidFill>
                <a:latin typeface="Arial" charset="0"/>
              </a:defRPr>
            </a:lvl4pPr>
            <a:lvl5pPr marL="1964611" indent="-218290" eaLnBrk="0" hangingPunct="0">
              <a:defRPr sz="2300" b="1">
                <a:solidFill>
                  <a:schemeClr val="bg1"/>
                </a:solidFill>
                <a:latin typeface="Arial" charset="0"/>
              </a:defRPr>
            </a:lvl5pPr>
            <a:lvl6pPr marL="2401192" indent="-218290" eaLnBrk="0" fontAlgn="base" hangingPunct="0">
              <a:spcBef>
                <a:spcPct val="20000"/>
              </a:spcBef>
              <a:spcAft>
                <a:spcPct val="0"/>
              </a:spcAft>
              <a:defRPr sz="2300" b="1">
                <a:solidFill>
                  <a:schemeClr val="bg1"/>
                </a:solidFill>
                <a:latin typeface="Arial" charset="0"/>
              </a:defRPr>
            </a:lvl6pPr>
            <a:lvl7pPr marL="2837772" indent="-218290" eaLnBrk="0" fontAlgn="base" hangingPunct="0">
              <a:spcBef>
                <a:spcPct val="20000"/>
              </a:spcBef>
              <a:spcAft>
                <a:spcPct val="0"/>
              </a:spcAft>
              <a:defRPr sz="2300" b="1">
                <a:solidFill>
                  <a:schemeClr val="bg1"/>
                </a:solidFill>
                <a:latin typeface="Arial" charset="0"/>
              </a:defRPr>
            </a:lvl7pPr>
            <a:lvl8pPr marL="3274352" indent="-218290" eaLnBrk="0" fontAlgn="base" hangingPunct="0">
              <a:spcBef>
                <a:spcPct val="20000"/>
              </a:spcBef>
              <a:spcAft>
                <a:spcPct val="0"/>
              </a:spcAft>
              <a:defRPr sz="2300" b="1">
                <a:solidFill>
                  <a:schemeClr val="bg1"/>
                </a:solidFill>
                <a:latin typeface="Arial" charset="0"/>
              </a:defRPr>
            </a:lvl8pPr>
            <a:lvl9pPr marL="3710932" indent="-218290" eaLnBrk="0" fontAlgn="base" hangingPunct="0">
              <a:spcBef>
                <a:spcPct val="20000"/>
              </a:spcBef>
              <a:spcAft>
                <a:spcPct val="0"/>
              </a:spcAft>
              <a:defRPr sz="2300" b="1">
                <a:solidFill>
                  <a:schemeClr val="bg1"/>
                </a:solidFill>
                <a:latin typeface="Arial" charset="0"/>
              </a:defRPr>
            </a:lvl9pPr>
          </a:lstStyle>
          <a:p>
            <a:pPr eaLnBrk="1" hangingPunct="1"/>
            <a:fld id="{3CE16D23-8705-4031-B85C-E90C06FD4D21}" type="slidenum">
              <a:rPr lang="en-US" sz="1200" b="0">
                <a:solidFill>
                  <a:schemeClr val="tx1"/>
                </a:solidFill>
              </a:rPr>
              <a:pPr eaLnBrk="1" hangingPunct="1"/>
              <a:t>17</a:t>
            </a:fld>
            <a:endParaRPr lang="en-US" sz="1200" b="0">
              <a:solidFill>
                <a:schemeClr val="tx1"/>
              </a:solidFill>
            </a:endParaRPr>
          </a:p>
        </p:txBody>
      </p:sp>
      <p:sp>
        <p:nvSpPr>
          <p:cNvPr id="113667" name="Rectangle 2"/>
          <p:cNvSpPr>
            <a:spLocks noGrp="1" noRot="1" noChangeAspect="1" noChangeArrowheads="1" noTextEdit="1"/>
          </p:cNvSpPr>
          <p:nvPr>
            <p:ph type="sldImg"/>
          </p:nvPr>
        </p:nvSpPr>
        <p:spPr>
          <a:ln/>
        </p:spPr>
      </p:sp>
      <p:sp>
        <p:nvSpPr>
          <p:cNvPr id="1136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7316" tIns="43658" rIns="87316" bIns="43658"/>
          <a:lstStyle/>
          <a:p>
            <a:pPr eaLnBrk="1" hangingPunct="1"/>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Slide Image Placeholder 1"/>
          <p:cNvSpPr>
            <a:spLocks noGrp="1" noRot="1" noChangeAspect="1" noTextEdit="1"/>
          </p:cNvSpPr>
          <p:nvPr>
            <p:ph type="sldImg"/>
          </p:nvPr>
        </p:nvSpPr>
        <p:spPr>
          <a:ln/>
        </p:spPr>
      </p:sp>
      <p:sp>
        <p:nvSpPr>
          <p:cNvPr id="1157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7316" tIns="43658" rIns="87316" bIns="43658"/>
          <a:lstStyle/>
          <a:p>
            <a:endParaRPr lang="en-US" smtClean="0"/>
          </a:p>
        </p:txBody>
      </p:sp>
      <p:sp>
        <p:nvSpPr>
          <p:cNvPr id="11571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7316" tIns="43658" rIns="87316" bIns="43658"/>
          <a:lstStyle>
            <a:lvl1pPr eaLnBrk="0" hangingPunct="0">
              <a:defRPr sz="2300" b="1">
                <a:solidFill>
                  <a:schemeClr val="bg1"/>
                </a:solidFill>
                <a:latin typeface="Arial" charset="0"/>
              </a:defRPr>
            </a:lvl1pPr>
            <a:lvl2pPr marL="709443" indent="-272863" eaLnBrk="0" hangingPunct="0">
              <a:defRPr sz="2300" b="1">
                <a:solidFill>
                  <a:schemeClr val="bg1"/>
                </a:solidFill>
                <a:latin typeface="Arial" charset="0"/>
              </a:defRPr>
            </a:lvl2pPr>
            <a:lvl3pPr marL="1091451" indent="-218290" eaLnBrk="0" hangingPunct="0">
              <a:defRPr sz="2300" b="1">
                <a:solidFill>
                  <a:schemeClr val="bg1"/>
                </a:solidFill>
                <a:latin typeface="Arial" charset="0"/>
              </a:defRPr>
            </a:lvl3pPr>
            <a:lvl4pPr marL="1528031" indent="-218290" eaLnBrk="0" hangingPunct="0">
              <a:defRPr sz="2300" b="1">
                <a:solidFill>
                  <a:schemeClr val="bg1"/>
                </a:solidFill>
                <a:latin typeface="Arial" charset="0"/>
              </a:defRPr>
            </a:lvl4pPr>
            <a:lvl5pPr marL="1964611" indent="-218290" eaLnBrk="0" hangingPunct="0">
              <a:defRPr sz="2300" b="1">
                <a:solidFill>
                  <a:schemeClr val="bg1"/>
                </a:solidFill>
                <a:latin typeface="Arial" charset="0"/>
              </a:defRPr>
            </a:lvl5pPr>
            <a:lvl6pPr marL="2401192" indent="-218290" eaLnBrk="0" fontAlgn="base" hangingPunct="0">
              <a:spcBef>
                <a:spcPct val="20000"/>
              </a:spcBef>
              <a:spcAft>
                <a:spcPct val="0"/>
              </a:spcAft>
              <a:defRPr sz="2300" b="1">
                <a:solidFill>
                  <a:schemeClr val="bg1"/>
                </a:solidFill>
                <a:latin typeface="Arial" charset="0"/>
              </a:defRPr>
            </a:lvl6pPr>
            <a:lvl7pPr marL="2837772" indent="-218290" eaLnBrk="0" fontAlgn="base" hangingPunct="0">
              <a:spcBef>
                <a:spcPct val="20000"/>
              </a:spcBef>
              <a:spcAft>
                <a:spcPct val="0"/>
              </a:spcAft>
              <a:defRPr sz="2300" b="1">
                <a:solidFill>
                  <a:schemeClr val="bg1"/>
                </a:solidFill>
                <a:latin typeface="Arial" charset="0"/>
              </a:defRPr>
            </a:lvl7pPr>
            <a:lvl8pPr marL="3274352" indent="-218290" eaLnBrk="0" fontAlgn="base" hangingPunct="0">
              <a:spcBef>
                <a:spcPct val="20000"/>
              </a:spcBef>
              <a:spcAft>
                <a:spcPct val="0"/>
              </a:spcAft>
              <a:defRPr sz="2300" b="1">
                <a:solidFill>
                  <a:schemeClr val="bg1"/>
                </a:solidFill>
                <a:latin typeface="Arial" charset="0"/>
              </a:defRPr>
            </a:lvl8pPr>
            <a:lvl9pPr marL="3710932" indent="-218290" eaLnBrk="0" fontAlgn="base" hangingPunct="0">
              <a:spcBef>
                <a:spcPct val="20000"/>
              </a:spcBef>
              <a:spcAft>
                <a:spcPct val="0"/>
              </a:spcAft>
              <a:defRPr sz="2300" b="1">
                <a:solidFill>
                  <a:schemeClr val="bg1"/>
                </a:solidFill>
                <a:latin typeface="Arial" charset="0"/>
              </a:defRPr>
            </a:lvl9pPr>
          </a:lstStyle>
          <a:p>
            <a:pPr eaLnBrk="1" hangingPunct="1"/>
            <a:fld id="{B3A7FD4A-ED7F-4C2B-8807-454253FED97E}" type="slidenum">
              <a:rPr lang="en-US" sz="1200" b="0">
                <a:solidFill>
                  <a:schemeClr val="tx1"/>
                </a:solidFill>
              </a:rPr>
              <a:pPr eaLnBrk="1" hangingPunct="1"/>
              <a:t>18</a:t>
            </a:fld>
            <a:endParaRPr lang="en-US" sz="1200" b="0">
              <a:solidFill>
                <a:schemeClr val="tx1"/>
              </a:solidFill>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Slide Image Placeholder 1"/>
          <p:cNvSpPr>
            <a:spLocks noGrp="1" noRot="1" noChangeAspect="1" noTextEdit="1"/>
          </p:cNvSpPr>
          <p:nvPr>
            <p:ph type="sldImg"/>
          </p:nvPr>
        </p:nvSpPr>
        <p:spPr>
          <a:ln/>
        </p:spPr>
      </p:sp>
      <p:sp>
        <p:nvSpPr>
          <p:cNvPr id="1218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7316" tIns="43658" rIns="87316" bIns="43658"/>
          <a:lstStyle/>
          <a:p>
            <a:pPr defTabSz="921669"/>
            <a:r>
              <a:rPr lang="en-US" smtClean="0"/>
              <a:t>SuperDot average execution time is about 17 seconds.</a:t>
            </a:r>
          </a:p>
          <a:p>
            <a:pPr defTabSz="921669"/>
            <a:endParaRPr lang="en-US" smtClean="0"/>
          </a:p>
        </p:txBody>
      </p:sp>
      <p:sp>
        <p:nvSpPr>
          <p:cNvPr id="12186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7316" tIns="43658" rIns="87316" bIns="43658"/>
          <a:lstStyle>
            <a:lvl1pPr eaLnBrk="0" hangingPunct="0">
              <a:defRPr sz="2300" b="1">
                <a:solidFill>
                  <a:schemeClr val="bg1"/>
                </a:solidFill>
                <a:latin typeface="Arial" charset="0"/>
              </a:defRPr>
            </a:lvl1pPr>
            <a:lvl2pPr marL="709443" indent="-272863" eaLnBrk="0" hangingPunct="0">
              <a:defRPr sz="2300" b="1">
                <a:solidFill>
                  <a:schemeClr val="bg1"/>
                </a:solidFill>
                <a:latin typeface="Arial" charset="0"/>
              </a:defRPr>
            </a:lvl2pPr>
            <a:lvl3pPr marL="1091451" indent="-218290" eaLnBrk="0" hangingPunct="0">
              <a:defRPr sz="2300" b="1">
                <a:solidFill>
                  <a:schemeClr val="bg1"/>
                </a:solidFill>
                <a:latin typeface="Arial" charset="0"/>
              </a:defRPr>
            </a:lvl3pPr>
            <a:lvl4pPr marL="1528031" indent="-218290" eaLnBrk="0" hangingPunct="0">
              <a:defRPr sz="2300" b="1">
                <a:solidFill>
                  <a:schemeClr val="bg1"/>
                </a:solidFill>
                <a:latin typeface="Arial" charset="0"/>
              </a:defRPr>
            </a:lvl4pPr>
            <a:lvl5pPr marL="1964611" indent="-218290" eaLnBrk="0" hangingPunct="0">
              <a:defRPr sz="2300" b="1">
                <a:solidFill>
                  <a:schemeClr val="bg1"/>
                </a:solidFill>
                <a:latin typeface="Arial" charset="0"/>
              </a:defRPr>
            </a:lvl5pPr>
            <a:lvl6pPr marL="2401192" indent="-218290" eaLnBrk="0" fontAlgn="base" hangingPunct="0">
              <a:spcBef>
                <a:spcPct val="20000"/>
              </a:spcBef>
              <a:spcAft>
                <a:spcPct val="0"/>
              </a:spcAft>
              <a:defRPr sz="2300" b="1">
                <a:solidFill>
                  <a:schemeClr val="bg1"/>
                </a:solidFill>
                <a:latin typeface="Arial" charset="0"/>
              </a:defRPr>
            </a:lvl6pPr>
            <a:lvl7pPr marL="2837772" indent="-218290" eaLnBrk="0" fontAlgn="base" hangingPunct="0">
              <a:spcBef>
                <a:spcPct val="20000"/>
              </a:spcBef>
              <a:spcAft>
                <a:spcPct val="0"/>
              </a:spcAft>
              <a:defRPr sz="2300" b="1">
                <a:solidFill>
                  <a:schemeClr val="bg1"/>
                </a:solidFill>
                <a:latin typeface="Arial" charset="0"/>
              </a:defRPr>
            </a:lvl7pPr>
            <a:lvl8pPr marL="3274352" indent="-218290" eaLnBrk="0" fontAlgn="base" hangingPunct="0">
              <a:spcBef>
                <a:spcPct val="20000"/>
              </a:spcBef>
              <a:spcAft>
                <a:spcPct val="0"/>
              </a:spcAft>
              <a:defRPr sz="2300" b="1">
                <a:solidFill>
                  <a:schemeClr val="bg1"/>
                </a:solidFill>
                <a:latin typeface="Arial" charset="0"/>
              </a:defRPr>
            </a:lvl8pPr>
            <a:lvl9pPr marL="3710932" indent="-218290" eaLnBrk="0" fontAlgn="base" hangingPunct="0">
              <a:spcBef>
                <a:spcPct val="20000"/>
              </a:spcBef>
              <a:spcAft>
                <a:spcPct val="0"/>
              </a:spcAft>
              <a:defRPr sz="2300" b="1">
                <a:solidFill>
                  <a:schemeClr val="bg1"/>
                </a:solidFill>
                <a:latin typeface="Arial" charset="0"/>
              </a:defRPr>
            </a:lvl9pPr>
          </a:lstStyle>
          <a:p>
            <a:pPr eaLnBrk="1" hangingPunct="1"/>
            <a:fld id="{32BC995C-FA41-4295-898B-BEF8B5800760}" type="slidenum">
              <a:rPr lang="en-US" sz="1200" b="0">
                <a:solidFill>
                  <a:schemeClr val="tx1"/>
                </a:solidFill>
              </a:rPr>
              <a:pPr eaLnBrk="1" hangingPunct="1"/>
              <a:t>19</a:t>
            </a:fld>
            <a:endParaRPr lang="en-US" sz="1200" b="0">
              <a:solidFill>
                <a:schemeClr val="tx1"/>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4F2AB2A-AC47-46F5-B6D6-821EE801CC66}" type="slidenum">
              <a:rPr lang="en-US" smtClean="0"/>
              <a:pPr/>
              <a:t>2</a:t>
            </a:fld>
            <a:endParaRPr lang="en-US"/>
          </a:p>
        </p:txBody>
      </p:sp>
    </p:spTree>
    <p:extLst>
      <p:ext uri="{BB962C8B-B14F-4D97-AF65-F5344CB8AC3E}">
        <p14:creationId xmlns:p14="http://schemas.microsoft.com/office/powerpoint/2010/main" val="23100448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7316" tIns="43658" rIns="87316" bIns="43658"/>
          <a:lstStyle>
            <a:lvl1pPr eaLnBrk="0" hangingPunct="0">
              <a:defRPr sz="2300" b="1">
                <a:solidFill>
                  <a:schemeClr val="bg1"/>
                </a:solidFill>
                <a:latin typeface="Arial" charset="0"/>
              </a:defRPr>
            </a:lvl1pPr>
            <a:lvl2pPr marL="709443" indent="-272863" eaLnBrk="0" hangingPunct="0">
              <a:defRPr sz="2300" b="1">
                <a:solidFill>
                  <a:schemeClr val="bg1"/>
                </a:solidFill>
                <a:latin typeface="Arial" charset="0"/>
              </a:defRPr>
            </a:lvl2pPr>
            <a:lvl3pPr marL="1091451" indent="-218290" eaLnBrk="0" hangingPunct="0">
              <a:defRPr sz="2300" b="1">
                <a:solidFill>
                  <a:schemeClr val="bg1"/>
                </a:solidFill>
                <a:latin typeface="Arial" charset="0"/>
              </a:defRPr>
            </a:lvl3pPr>
            <a:lvl4pPr marL="1528031" indent="-218290" eaLnBrk="0" hangingPunct="0">
              <a:defRPr sz="2300" b="1">
                <a:solidFill>
                  <a:schemeClr val="bg1"/>
                </a:solidFill>
                <a:latin typeface="Arial" charset="0"/>
              </a:defRPr>
            </a:lvl4pPr>
            <a:lvl5pPr marL="1964611" indent="-218290" eaLnBrk="0" hangingPunct="0">
              <a:defRPr sz="2300" b="1">
                <a:solidFill>
                  <a:schemeClr val="bg1"/>
                </a:solidFill>
                <a:latin typeface="Arial" charset="0"/>
              </a:defRPr>
            </a:lvl5pPr>
            <a:lvl6pPr marL="2401192" indent="-218290" eaLnBrk="0" fontAlgn="base" hangingPunct="0">
              <a:spcBef>
                <a:spcPct val="20000"/>
              </a:spcBef>
              <a:spcAft>
                <a:spcPct val="0"/>
              </a:spcAft>
              <a:defRPr sz="2300" b="1">
                <a:solidFill>
                  <a:schemeClr val="bg1"/>
                </a:solidFill>
                <a:latin typeface="Arial" charset="0"/>
              </a:defRPr>
            </a:lvl6pPr>
            <a:lvl7pPr marL="2837772" indent="-218290" eaLnBrk="0" fontAlgn="base" hangingPunct="0">
              <a:spcBef>
                <a:spcPct val="20000"/>
              </a:spcBef>
              <a:spcAft>
                <a:spcPct val="0"/>
              </a:spcAft>
              <a:defRPr sz="2300" b="1">
                <a:solidFill>
                  <a:schemeClr val="bg1"/>
                </a:solidFill>
                <a:latin typeface="Arial" charset="0"/>
              </a:defRPr>
            </a:lvl7pPr>
            <a:lvl8pPr marL="3274352" indent="-218290" eaLnBrk="0" fontAlgn="base" hangingPunct="0">
              <a:spcBef>
                <a:spcPct val="20000"/>
              </a:spcBef>
              <a:spcAft>
                <a:spcPct val="0"/>
              </a:spcAft>
              <a:defRPr sz="2300" b="1">
                <a:solidFill>
                  <a:schemeClr val="bg1"/>
                </a:solidFill>
                <a:latin typeface="Arial" charset="0"/>
              </a:defRPr>
            </a:lvl8pPr>
            <a:lvl9pPr marL="3710932" indent="-218290" eaLnBrk="0" fontAlgn="base" hangingPunct="0">
              <a:spcBef>
                <a:spcPct val="20000"/>
              </a:spcBef>
              <a:spcAft>
                <a:spcPct val="0"/>
              </a:spcAft>
              <a:defRPr sz="2300" b="1">
                <a:solidFill>
                  <a:schemeClr val="bg1"/>
                </a:solidFill>
                <a:latin typeface="Arial" charset="0"/>
              </a:defRPr>
            </a:lvl9pPr>
          </a:lstStyle>
          <a:p>
            <a:pPr eaLnBrk="1" hangingPunct="1"/>
            <a:fld id="{5376A0DA-C7B7-43E5-AC40-0A6546B1A3BD}" type="slidenum">
              <a:rPr lang="en-US" sz="1200" b="0">
                <a:solidFill>
                  <a:schemeClr val="tx1"/>
                </a:solidFill>
              </a:rPr>
              <a:pPr eaLnBrk="1" hangingPunct="1"/>
              <a:t>20</a:t>
            </a:fld>
            <a:endParaRPr lang="en-US" sz="1200" b="0">
              <a:solidFill>
                <a:schemeClr val="tx1"/>
              </a:solidFill>
            </a:endParaRPr>
          </a:p>
        </p:txBody>
      </p:sp>
      <p:sp>
        <p:nvSpPr>
          <p:cNvPr id="123907" name="Rectangle 2"/>
          <p:cNvSpPr>
            <a:spLocks noGrp="1" noRot="1" noChangeAspect="1" noChangeArrowheads="1" noTextEdit="1"/>
          </p:cNvSpPr>
          <p:nvPr>
            <p:ph type="sldImg"/>
          </p:nvPr>
        </p:nvSpPr>
        <p:spPr>
          <a:ln/>
        </p:spPr>
      </p:sp>
      <p:sp>
        <p:nvSpPr>
          <p:cNvPr id="1239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7316" tIns="43658" rIns="87316" bIns="43658"/>
          <a:lstStyle/>
          <a:p>
            <a:pPr eaLnBrk="1" hangingPunct="1"/>
            <a:r>
              <a:rPr lang="en-US" b="1" smtClean="0">
                <a:solidFill>
                  <a:schemeClr val="bg1"/>
                </a:solidFill>
              </a:rPr>
              <a:t>The limit order book is available to all participants.  Automatic execution of orders occurs without using a broker or dealer.</a:t>
            </a:r>
          </a:p>
          <a:p>
            <a:pPr eaLnBrk="1" hangingPunct="1"/>
            <a:r>
              <a:rPr lang="en-US" b="1" smtClean="0">
                <a:solidFill>
                  <a:schemeClr val="bg1"/>
                </a:solidFill>
              </a:rPr>
              <a:t>Making the other markets nervous.  Acquiring the ECNs.  ECNs may potentially fragment the market.  Probably eventually move to electronic trading in all markets.</a:t>
            </a:r>
          </a:p>
          <a:p>
            <a:pPr eaLnBrk="1" hangingPunct="1"/>
            <a:endParaRPr lang="en-US" b="1" smtClean="0">
              <a:solidFill>
                <a:schemeClr val="bg1"/>
              </a:solidFill>
            </a:endParaRPr>
          </a:p>
          <a:p>
            <a:pPr eaLnBrk="1" hangingPunct="1"/>
            <a:r>
              <a:rPr lang="en-US" b="1" smtClean="0">
                <a:solidFill>
                  <a:schemeClr val="bg1"/>
                </a:solidFill>
              </a:rPr>
              <a:t>Ask students to read about NMS in book.</a:t>
            </a: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Slide Image Placeholder 1"/>
          <p:cNvSpPr>
            <a:spLocks noGrp="1" noRot="1" noChangeAspect="1" noTextEdit="1"/>
          </p:cNvSpPr>
          <p:nvPr>
            <p:ph type="sldImg"/>
          </p:nvPr>
        </p:nvSpPr>
        <p:spPr>
          <a:ln/>
        </p:spPr>
      </p:sp>
      <p:sp>
        <p:nvSpPr>
          <p:cNvPr id="12493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7316" tIns="43658" rIns="87316" bIns="43658"/>
          <a:lstStyle/>
          <a:p>
            <a:r>
              <a:rPr lang="en-US" smtClean="0"/>
              <a:t>NASDAQ acquired OMX with Borse Dubai.</a:t>
            </a:r>
          </a:p>
        </p:txBody>
      </p:sp>
      <p:sp>
        <p:nvSpPr>
          <p:cNvPr id="12493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7316" tIns="43658" rIns="87316" bIns="43658"/>
          <a:lstStyle>
            <a:lvl1pPr eaLnBrk="0" hangingPunct="0">
              <a:defRPr sz="2300" b="1">
                <a:solidFill>
                  <a:schemeClr val="bg1"/>
                </a:solidFill>
                <a:latin typeface="Arial" charset="0"/>
              </a:defRPr>
            </a:lvl1pPr>
            <a:lvl2pPr marL="709443" indent="-272863" eaLnBrk="0" hangingPunct="0">
              <a:defRPr sz="2300" b="1">
                <a:solidFill>
                  <a:schemeClr val="bg1"/>
                </a:solidFill>
                <a:latin typeface="Arial" charset="0"/>
              </a:defRPr>
            </a:lvl2pPr>
            <a:lvl3pPr marL="1091451" indent="-218290" eaLnBrk="0" hangingPunct="0">
              <a:defRPr sz="2300" b="1">
                <a:solidFill>
                  <a:schemeClr val="bg1"/>
                </a:solidFill>
                <a:latin typeface="Arial" charset="0"/>
              </a:defRPr>
            </a:lvl3pPr>
            <a:lvl4pPr marL="1528031" indent="-218290" eaLnBrk="0" hangingPunct="0">
              <a:defRPr sz="2300" b="1">
                <a:solidFill>
                  <a:schemeClr val="bg1"/>
                </a:solidFill>
                <a:latin typeface="Arial" charset="0"/>
              </a:defRPr>
            </a:lvl4pPr>
            <a:lvl5pPr marL="1964611" indent="-218290" eaLnBrk="0" hangingPunct="0">
              <a:defRPr sz="2300" b="1">
                <a:solidFill>
                  <a:schemeClr val="bg1"/>
                </a:solidFill>
                <a:latin typeface="Arial" charset="0"/>
              </a:defRPr>
            </a:lvl5pPr>
            <a:lvl6pPr marL="2401192" indent="-218290" eaLnBrk="0" fontAlgn="base" hangingPunct="0">
              <a:spcBef>
                <a:spcPct val="20000"/>
              </a:spcBef>
              <a:spcAft>
                <a:spcPct val="0"/>
              </a:spcAft>
              <a:defRPr sz="2300" b="1">
                <a:solidFill>
                  <a:schemeClr val="bg1"/>
                </a:solidFill>
                <a:latin typeface="Arial" charset="0"/>
              </a:defRPr>
            </a:lvl6pPr>
            <a:lvl7pPr marL="2837772" indent="-218290" eaLnBrk="0" fontAlgn="base" hangingPunct="0">
              <a:spcBef>
                <a:spcPct val="20000"/>
              </a:spcBef>
              <a:spcAft>
                <a:spcPct val="0"/>
              </a:spcAft>
              <a:defRPr sz="2300" b="1">
                <a:solidFill>
                  <a:schemeClr val="bg1"/>
                </a:solidFill>
                <a:latin typeface="Arial" charset="0"/>
              </a:defRPr>
            </a:lvl7pPr>
            <a:lvl8pPr marL="3274352" indent="-218290" eaLnBrk="0" fontAlgn="base" hangingPunct="0">
              <a:spcBef>
                <a:spcPct val="20000"/>
              </a:spcBef>
              <a:spcAft>
                <a:spcPct val="0"/>
              </a:spcAft>
              <a:defRPr sz="2300" b="1">
                <a:solidFill>
                  <a:schemeClr val="bg1"/>
                </a:solidFill>
                <a:latin typeface="Arial" charset="0"/>
              </a:defRPr>
            </a:lvl8pPr>
            <a:lvl9pPr marL="3710932" indent="-218290" eaLnBrk="0" fontAlgn="base" hangingPunct="0">
              <a:spcBef>
                <a:spcPct val="20000"/>
              </a:spcBef>
              <a:spcAft>
                <a:spcPct val="0"/>
              </a:spcAft>
              <a:defRPr sz="2300" b="1">
                <a:solidFill>
                  <a:schemeClr val="bg1"/>
                </a:solidFill>
                <a:latin typeface="Arial" charset="0"/>
              </a:defRPr>
            </a:lvl9pPr>
          </a:lstStyle>
          <a:p>
            <a:pPr eaLnBrk="1" hangingPunct="1"/>
            <a:fld id="{41B34B46-55BE-4A9E-A389-DE07CFEA8505}" type="slidenum">
              <a:rPr lang="en-US" sz="1200" b="0">
                <a:solidFill>
                  <a:schemeClr val="tx1"/>
                </a:solidFill>
              </a:rPr>
              <a:pPr eaLnBrk="1" hangingPunct="1"/>
              <a:t>21</a:t>
            </a:fld>
            <a:endParaRPr lang="en-US" sz="1200" b="0">
              <a:solidFill>
                <a:schemeClr val="tx1"/>
              </a:solidFill>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4F2AB2A-AC47-46F5-B6D6-821EE801CC66}" type="slidenum">
              <a:rPr lang="en-US" smtClean="0"/>
              <a:pPr/>
              <a:t>22</a:t>
            </a:fld>
            <a:endParaRPr lang="en-US"/>
          </a:p>
        </p:txBody>
      </p:sp>
    </p:spTree>
    <p:extLst>
      <p:ext uri="{BB962C8B-B14F-4D97-AF65-F5344CB8AC3E}">
        <p14:creationId xmlns:p14="http://schemas.microsoft.com/office/powerpoint/2010/main" val="264155769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4F2AB2A-AC47-46F5-B6D6-821EE801CC66}" type="slidenum">
              <a:rPr lang="en-US" smtClean="0"/>
              <a:pPr/>
              <a:t>23</a:t>
            </a:fld>
            <a:endParaRPr lang="en-US"/>
          </a:p>
        </p:txBody>
      </p:sp>
    </p:spTree>
    <p:extLst>
      <p:ext uri="{BB962C8B-B14F-4D97-AF65-F5344CB8AC3E}">
        <p14:creationId xmlns:p14="http://schemas.microsoft.com/office/powerpoint/2010/main" val="119746495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4F2AB2A-AC47-46F5-B6D6-821EE801CC66}" type="slidenum">
              <a:rPr lang="en-US" smtClean="0"/>
              <a:pPr/>
              <a:t>24</a:t>
            </a:fld>
            <a:endParaRPr lang="en-US"/>
          </a:p>
        </p:txBody>
      </p:sp>
    </p:spTree>
    <p:extLst>
      <p:ext uri="{BB962C8B-B14F-4D97-AF65-F5344CB8AC3E}">
        <p14:creationId xmlns:p14="http://schemas.microsoft.com/office/powerpoint/2010/main" val="302916741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4F2AB2A-AC47-46F5-B6D6-821EE801CC66}" type="slidenum">
              <a:rPr lang="en-US" smtClean="0"/>
              <a:pPr/>
              <a:t>25</a:t>
            </a:fld>
            <a:endParaRPr lang="en-US"/>
          </a:p>
        </p:txBody>
      </p:sp>
    </p:spTree>
    <p:extLst>
      <p:ext uri="{BB962C8B-B14F-4D97-AF65-F5344CB8AC3E}">
        <p14:creationId xmlns:p14="http://schemas.microsoft.com/office/powerpoint/2010/main" val="8839593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4F2AB2A-AC47-46F5-B6D6-821EE801CC66}" type="slidenum">
              <a:rPr lang="en-US" smtClean="0"/>
              <a:pPr/>
              <a:t>26</a:t>
            </a:fld>
            <a:endParaRPr lang="en-US"/>
          </a:p>
        </p:txBody>
      </p:sp>
    </p:spTree>
    <p:extLst>
      <p:ext uri="{BB962C8B-B14F-4D97-AF65-F5344CB8AC3E}">
        <p14:creationId xmlns:p14="http://schemas.microsoft.com/office/powerpoint/2010/main" val="132819964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4F2AB2A-AC47-46F5-B6D6-821EE801CC66}" type="slidenum">
              <a:rPr lang="en-US" smtClean="0"/>
              <a:pPr/>
              <a:t>27</a:t>
            </a:fld>
            <a:endParaRPr lang="en-US"/>
          </a:p>
        </p:txBody>
      </p:sp>
    </p:spTree>
    <p:extLst>
      <p:ext uri="{BB962C8B-B14F-4D97-AF65-F5344CB8AC3E}">
        <p14:creationId xmlns:p14="http://schemas.microsoft.com/office/powerpoint/2010/main" val="381567916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4F2AB2A-AC47-46F5-B6D6-821EE801CC66}" type="slidenum">
              <a:rPr lang="en-US" smtClean="0"/>
              <a:pPr/>
              <a:t>28</a:t>
            </a:fld>
            <a:endParaRPr lang="en-US"/>
          </a:p>
        </p:txBody>
      </p:sp>
    </p:spTree>
    <p:extLst>
      <p:ext uri="{BB962C8B-B14F-4D97-AF65-F5344CB8AC3E}">
        <p14:creationId xmlns:p14="http://schemas.microsoft.com/office/powerpoint/2010/main" val="398251445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4F2AB2A-AC47-46F5-B6D6-821EE801CC66}" type="slidenum">
              <a:rPr lang="en-US" smtClean="0"/>
              <a:pPr/>
              <a:t>29</a:t>
            </a:fld>
            <a:endParaRPr lang="en-US"/>
          </a:p>
        </p:txBody>
      </p:sp>
    </p:spTree>
    <p:extLst>
      <p:ext uri="{BB962C8B-B14F-4D97-AF65-F5344CB8AC3E}">
        <p14:creationId xmlns:p14="http://schemas.microsoft.com/office/powerpoint/2010/main" val="14691696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4F2AB2A-AC47-46F5-B6D6-821EE801CC66}" type="slidenum">
              <a:rPr lang="en-US" smtClean="0"/>
              <a:pPr/>
              <a:t>3</a:t>
            </a:fld>
            <a:endParaRPr lang="en-US"/>
          </a:p>
        </p:txBody>
      </p:sp>
    </p:spTree>
    <p:extLst>
      <p:ext uri="{BB962C8B-B14F-4D97-AF65-F5344CB8AC3E}">
        <p14:creationId xmlns:p14="http://schemas.microsoft.com/office/powerpoint/2010/main" val="241656498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4F2AB2A-AC47-46F5-B6D6-821EE801CC66}" type="slidenum">
              <a:rPr lang="en-US" smtClean="0"/>
              <a:pPr/>
              <a:t>30</a:t>
            </a:fld>
            <a:endParaRPr lang="en-US"/>
          </a:p>
        </p:txBody>
      </p:sp>
    </p:spTree>
    <p:extLst>
      <p:ext uri="{BB962C8B-B14F-4D97-AF65-F5344CB8AC3E}">
        <p14:creationId xmlns:p14="http://schemas.microsoft.com/office/powerpoint/2010/main" val="107949740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4F2AB2A-AC47-46F5-B6D6-821EE801CC66}" type="slidenum">
              <a:rPr lang="en-US" smtClean="0"/>
              <a:pPr/>
              <a:t>31</a:t>
            </a:fld>
            <a:endParaRPr lang="en-US"/>
          </a:p>
        </p:txBody>
      </p:sp>
    </p:spTree>
    <p:extLst>
      <p:ext uri="{BB962C8B-B14F-4D97-AF65-F5344CB8AC3E}">
        <p14:creationId xmlns:p14="http://schemas.microsoft.com/office/powerpoint/2010/main" val="3245217556"/>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4F2AB2A-AC47-46F5-B6D6-821EE801CC66}" type="slidenum">
              <a:rPr lang="en-US" smtClean="0"/>
              <a:pPr/>
              <a:t>32</a:t>
            </a:fld>
            <a:endParaRPr lang="en-US"/>
          </a:p>
        </p:txBody>
      </p:sp>
    </p:spTree>
    <p:extLst>
      <p:ext uri="{BB962C8B-B14F-4D97-AF65-F5344CB8AC3E}">
        <p14:creationId xmlns:p14="http://schemas.microsoft.com/office/powerpoint/2010/main" val="73644367"/>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4F2AB2A-AC47-46F5-B6D6-821EE801CC66}" type="slidenum">
              <a:rPr lang="en-US" smtClean="0"/>
              <a:pPr/>
              <a:t>33</a:t>
            </a:fld>
            <a:endParaRPr lang="en-US"/>
          </a:p>
        </p:txBody>
      </p:sp>
    </p:spTree>
    <p:extLst>
      <p:ext uri="{BB962C8B-B14F-4D97-AF65-F5344CB8AC3E}">
        <p14:creationId xmlns:p14="http://schemas.microsoft.com/office/powerpoint/2010/main" val="1233922604"/>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4F2AB2A-AC47-46F5-B6D6-821EE801CC66}" type="slidenum">
              <a:rPr lang="en-US" smtClean="0"/>
              <a:pPr/>
              <a:t>34</a:t>
            </a:fld>
            <a:endParaRPr lang="en-US"/>
          </a:p>
        </p:txBody>
      </p:sp>
    </p:spTree>
    <p:extLst>
      <p:ext uri="{BB962C8B-B14F-4D97-AF65-F5344CB8AC3E}">
        <p14:creationId xmlns:p14="http://schemas.microsoft.com/office/powerpoint/2010/main" val="3659485152"/>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4F2AB2A-AC47-46F5-B6D6-821EE801CC66}" type="slidenum">
              <a:rPr lang="en-US" smtClean="0"/>
              <a:pPr/>
              <a:t>35</a:t>
            </a:fld>
            <a:endParaRPr lang="en-US"/>
          </a:p>
        </p:txBody>
      </p:sp>
    </p:spTree>
    <p:extLst>
      <p:ext uri="{BB962C8B-B14F-4D97-AF65-F5344CB8AC3E}">
        <p14:creationId xmlns:p14="http://schemas.microsoft.com/office/powerpoint/2010/main" val="3361839897"/>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4F2AB2A-AC47-46F5-B6D6-821EE801CC66}" type="slidenum">
              <a:rPr lang="en-US" smtClean="0"/>
              <a:pPr/>
              <a:t>36</a:t>
            </a:fld>
            <a:endParaRPr lang="en-US"/>
          </a:p>
        </p:txBody>
      </p:sp>
    </p:spTree>
    <p:extLst>
      <p:ext uri="{BB962C8B-B14F-4D97-AF65-F5344CB8AC3E}">
        <p14:creationId xmlns:p14="http://schemas.microsoft.com/office/powerpoint/2010/main" val="66781395"/>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4F2AB2A-AC47-46F5-B6D6-821EE801CC66}" type="slidenum">
              <a:rPr lang="en-US" smtClean="0"/>
              <a:pPr/>
              <a:t>37</a:t>
            </a:fld>
            <a:endParaRPr lang="en-US"/>
          </a:p>
        </p:txBody>
      </p:sp>
    </p:spTree>
    <p:extLst>
      <p:ext uri="{BB962C8B-B14F-4D97-AF65-F5344CB8AC3E}">
        <p14:creationId xmlns:p14="http://schemas.microsoft.com/office/powerpoint/2010/main" val="1537824081"/>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4F2AB2A-AC47-46F5-B6D6-821EE801CC66}" type="slidenum">
              <a:rPr lang="en-US" smtClean="0"/>
              <a:pPr/>
              <a:t>38</a:t>
            </a:fld>
            <a:endParaRPr lang="en-US"/>
          </a:p>
        </p:txBody>
      </p:sp>
    </p:spTree>
    <p:extLst>
      <p:ext uri="{BB962C8B-B14F-4D97-AF65-F5344CB8AC3E}">
        <p14:creationId xmlns:p14="http://schemas.microsoft.com/office/powerpoint/2010/main" val="3332526605"/>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4F2AB2A-AC47-46F5-B6D6-821EE801CC66}" type="slidenum">
              <a:rPr lang="en-US" smtClean="0"/>
              <a:pPr/>
              <a:t>39</a:t>
            </a:fld>
            <a:endParaRPr lang="en-US"/>
          </a:p>
        </p:txBody>
      </p:sp>
    </p:spTree>
    <p:extLst>
      <p:ext uri="{BB962C8B-B14F-4D97-AF65-F5344CB8AC3E}">
        <p14:creationId xmlns:p14="http://schemas.microsoft.com/office/powerpoint/2010/main" val="41053170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4F2AB2A-AC47-46F5-B6D6-821EE801CC66}" type="slidenum">
              <a:rPr lang="en-US" smtClean="0"/>
              <a:pPr/>
              <a:t>4</a:t>
            </a:fld>
            <a:endParaRPr lang="en-US"/>
          </a:p>
        </p:txBody>
      </p:sp>
    </p:spTree>
    <p:extLst>
      <p:ext uri="{BB962C8B-B14F-4D97-AF65-F5344CB8AC3E}">
        <p14:creationId xmlns:p14="http://schemas.microsoft.com/office/powerpoint/2010/main" val="3345326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Issue of free riding on exchange quotes.</a:t>
            </a:r>
            <a:endParaRPr lang="en-US" dirty="0"/>
          </a:p>
        </p:txBody>
      </p:sp>
      <p:sp>
        <p:nvSpPr>
          <p:cNvPr id="4" name="Slide Number Placeholder 3"/>
          <p:cNvSpPr>
            <a:spLocks noGrp="1"/>
          </p:cNvSpPr>
          <p:nvPr>
            <p:ph type="sldNum" sz="quarter" idx="10"/>
          </p:nvPr>
        </p:nvSpPr>
        <p:spPr/>
        <p:txBody>
          <a:bodyPr/>
          <a:lstStyle/>
          <a:p>
            <a:fld id="{44F2AB2A-AC47-46F5-B6D6-821EE801CC66}" type="slidenum">
              <a:rPr lang="en-US" smtClean="0"/>
              <a:pPr/>
              <a:t>5</a:t>
            </a:fld>
            <a:endParaRPr lang="en-US"/>
          </a:p>
        </p:txBody>
      </p:sp>
    </p:spTree>
    <p:extLst>
      <p:ext uri="{BB962C8B-B14F-4D97-AF65-F5344CB8AC3E}">
        <p14:creationId xmlns:p14="http://schemas.microsoft.com/office/powerpoint/2010/main" val="342431175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7316" tIns="43658" rIns="87316" bIns="43658"/>
          <a:lstStyle>
            <a:lvl1pPr eaLnBrk="0" hangingPunct="0">
              <a:defRPr sz="2300" b="1">
                <a:solidFill>
                  <a:schemeClr val="bg1"/>
                </a:solidFill>
                <a:latin typeface="Arial" charset="0"/>
              </a:defRPr>
            </a:lvl1pPr>
            <a:lvl2pPr marL="709443" indent="-272863" eaLnBrk="0" hangingPunct="0">
              <a:defRPr sz="2300" b="1">
                <a:solidFill>
                  <a:schemeClr val="bg1"/>
                </a:solidFill>
                <a:latin typeface="Arial" charset="0"/>
              </a:defRPr>
            </a:lvl2pPr>
            <a:lvl3pPr marL="1091451" indent="-218290" eaLnBrk="0" hangingPunct="0">
              <a:defRPr sz="2300" b="1">
                <a:solidFill>
                  <a:schemeClr val="bg1"/>
                </a:solidFill>
                <a:latin typeface="Arial" charset="0"/>
              </a:defRPr>
            </a:lvl3pPr>
            <a:lvl4pPr marL="1528031" indent="-218290" eaLnBrk="0" hangingPunct="0">
              <a:defRPr sz="2300" b="1">
                <a:solidFill>
                  <a:schemeClr val="bg1"/>
                </a:solidFill>
                <a:latin typeface="Arial" charset="0"/>
              </a:defRPr>
            </a:lvl4pPr>
            <a:lvl5pPr marL="1964611" indent="-218290" eaLnBrk="0" hangingPunct="0">
              <a:defRPr sz="2300" b="1">
                <a:solidFill>
                  <a:schemeClr val="bg1"/>
                </a:solidFill>
                <a:latin typeface="Arial" charset="0"/>
              </a:defRPr>
            </a:lvl5pPr>
            <a:lvl6pPr marL="2401192" indent="-218290" eaLnBrk="0" fontAlgn="base" hangingPunct="0">
              <a:spcBef>
                <a:spcPct val="20000"/>
              </a:spcBef>
              <a:spcAft>
                <a:spcPct val="0"/>
              </a:spcAft>
              <a:defRPr sz="2300" b="1">
                <a:solidFill>
                  <a:schemeClr val="bg1"/>
                </a:solidFill>
                <a:latin typeface="Arial" charset="0"/>
              </a:defRPr>
            </a:lvl6pPr>
            <a:lvl7pPr marL="2837772" indent="-218290" eaLnBrk="0" fontAlgn="base" hangingPunct="0">
              <a:spcBef>
                <a:spcPct val="20000"/>
              </a:spcBef>
              <a:spcAft>
                <a:spcPct val="0"/>
              </a:spcAft>
              <a:defRPr sz="2300" b="1">
                <a:solidFill>
                  <a:schemeClr val="bg1"/>
                </a:solidFill>
                <a:latin typeface="Arial" charset="0"/>
              </a:defRPr>
            </a:lvl7pPr>
            <a:lvl8pPr marL="3274352" indent="-218290" eaLnBrk="0" fontAlgn="base" hangingPunct="0">
              <a:spcBef>
                <a:spcPct val="20000"/>
              </a:spcBef>
              <a:spcAft>
                <a:spcPct val="0"/>
              </a:spcAft>
              <a:defRPr sz="2300" b="1">
                <a:solidFill>
                  <a:schemeClr val="bg1"/>
                </a:solidFill>
                <a:latin typeface="Arial" charset="0"/>
              </a:defRPr>
            </a:lvl8pPr>
            <a:lvl9pPr marL="3710932" indent="-218290" eaLnBrk="0" fontAlgn="base" hangingPunct="0">
              <a:spcBef>
                <a:spcPct val="20000"/>
              </a:spcBef>
              <a:spcAft>
                <a:spcPct val="0"/>
              </a:spcAft>
              <a:defRPr sz="2300" b="1">
                <a:solidFill>
                  <a:schemeClr val="bg1"/>
                </a:solidFill>
                <a:latin typeface="Arial" charset="0"/>
              </a:defRPr>
            </a:lvl9pPr>
          </a:lstStyle>
          <a:p>
            <a:pPr eaLnBrk="1" hangingPunct="1"/>
            <a:fld id="{4510F222-99AE-417D-9F33-D9DC0B5D2255}" type="slidenum">
              <a:rPr lang="en-US" sz="1200" b="0">
                <a:solidFill>
                  <a:schemeClr val="tx1"/>
                </a:solidFill>
              </a:rPr>
              <a:pPr eaLnBrk="1" hangingPunct="1"/>
              <a:t>6</a:t>
            </a:fld>
            <a:endParaRPr lang="en-US" sz="1200" b="0">
              <a:solidFill>
                <a:schemeClr val="tx1"/>
              </a:solidFill>
            </a:endParaRPr>
          </a:p>
        </p:txBody>
      </p:sp>
      <p:sp>
        <p:nvSpPr>
          <p:cNvPr id="93187" name="Rectangle 2"/>
          <p:cNvSpPr>
            <a:spLocks noGrp="1" noRot="1" noChangeAspect="1" noChangeArrowheads="1" noTextEdit="1"/>
          </p:cNvSpPr>
          <p:nvPr>
            <p:ph type="sldImg"/>
          </p:nvPr>
        </p:nvSpPr>
        <p:spPr>
          <a:ln/>
        </p:spPr>
      </p:sp>
      <p:sp>
        <p:nvSpPr>
          <p:cNvPr id="931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7316" tIns="43658" rIns="87316" bIns="43658"/>
          <a:lstStyle/>
          <a:p>
            <a:pPr eaLnBrk="1" hangingPunct="1"/>
            <a:r>
              <a:rPr lang="en-US" dirty="0" smtClean="0"/>
              <a:t>General Cash Offer or GCO is an underwritten offering</a:t>
            </a:r>
          </a:p>
          <a:p>
            <a:pPr eaLnBrk="1" hangingPunct="1"/>
            <a:r>
              <a:rPr lang="en-US" dirty="0" smtClean="0"/>
              <a:t>3</a:t>
            </a:r>
            <a:r>
              <a:rPr lang="en-US" baseline="30000" dirty="0" smtClean="0"/>
              <a:t>rd</a:t>
            </a:r>
            <a:r>
              <a:rPr lang="en-US" dirty="0" smtClean="0"/>
              <a:t> market is trading of listed securities away from the exchange. It is largely an institutional market:  to facilitate trades of larger blocks of securities</a:t>
            </a:r>
          </a:p>
          <a:p>
            <a:pPr eaLnBrk="1" hangingPunct="1"/>
            <a:endParaRPr lang="en-US" dirty="0" smtClean="0"/>
          </a:p>
          <a:p>
            <a:pPr eaLnBrk="1" hangingPunct="1"/>
            <a:r>
              <a:rPr lang="en-US" dirty="0" smtClean="0"/>
              <a:t>4</a:t>
            </a:r>
            <a:r>
              <a:rPr lang="en-US" baseline="30000" dirty="0" smtClean="0"/>
              <a:t>th</a:t>
            </a:r>
            <a:r>
              <a:rPr lang="en-US" dirty="0" smtClean="0"/>
              <a:t> market: Investors trading directly with other investors; Originally developed for institutional trading</a:t>
            </a:r>
          </a:p>
          <a:p>
            <a:pPr eaLnBrk="1" hangingPunct="1"/>
            <a:r>
              <a:rPr lang="en-US" dirty="0" smtClean="0"/>
              <a:t>Trading now on ECNs; technological developments leading to individual investors trading directly</a:t>
            </a:r>
          </a:p>
          <a:p>
            <a:pPr eaLnBrk="1" hangingPunct="1"/>
            <a:endParaRPr lang="en-US" dirty="0" smtClean="0"/>
          </a:p>
          <a:p>
            <a:pPr eaLnBrk="1" hangingPunct="1"/>
            <a:endParaRPr lang="en-US" dirty="0" smtClean="0"/>
          </a:p>
          <a:p>
            <a:pPr eaLnBrk="1" hangingPunct="1"/>
            <a:endParaRPr lang="en-US" dirty="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4F2AB2A-AC47-46F5-B6D6-821EE801CC66}" type="slidenum">
              <a:rPr lang="en-US" smtClean="0"/>
              <a:pPr/>
              <a:t>7</a:t>
            </a:fld>
            <a:endParaRPr lang="en-US"/>
          </a:p>
        </p:txBody>
      </p:sp>
    </p:spTree>
    <p:extLst>
      <p:ext uri="{BB962C8B-B14F-4D97-AF65-F5344CB8AC3E}">
        <p14:creationId xmlns:p14="http://schemas.microsoft.com/office/powerpoint/2010/main" val="285037774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7316" tIns="43658" rIns="87316" bIns="43658"/>
          <a:lstStyle>
            <a:lvl1pPr eaLnBrk="0" hangingPunct="0">
              <a:defRPr sz="2300" b="1">
                <a:solidFill>
                  <a:schemeClr val="bg1"/>
                </a:solidFill>
                <a:latin typeface="Arial" charset="0"/>
              </a:defRPr>
            </a:lvl1pPr>
            <a:lvl2pPr marL="709443" indent="-272863" eaLnBrk="0" hangingPunct="0">
              <a:defRPr sz="2300" b="1">
                <a:solidFill>
                  <a:schemeClr val="bg1"/>
                </a:solidFill>
                <a:latin typeface="Arial" charset="0"/>
              </a:defRPr>
            </a:lvl2pPr>
            <a:lvl3pPr marL="1091451" indent="-218290" eaLnBrk="0" hangingPunct="0">
              <a:defRPr sz="2300" b="1">
                <a:solidFill>
                  <a:schemeClr val="bg1"/>
                </a:solidFill>
                <a:latin typeface="Arial" charset="0"/>
              </a:defRPr>
            </a:lvl3pPr>
            <a:lvl4pPr marL="1528031" indent="-218290" eaLnBrk="0" hangingPunct="0">
              <a:defRPr sz="2300" b="1">
                <a:solidFill>
                  <a:schemeClr val="bg1"/>
                </a:solidFill>
                <a:latin typeface="Arial" charset="0"/>
              </a:defRPr>
            </a:lvl4pPr>
            <a:lvl5pPr marL="1964611" indent="-218290" eaLnBrk="0" hangingPunct="0">
              <a:defRPr sz="2300" b="1">
                <a:solidFill>
                  <a:schemeClr val="bg1"/>
                </a:solidFill>
                <a:latin typeface="Arial" charset="0"/>
              </a:defRPr>
            </a:lvl5pPr>
            <a:lvl6pPr marL="2401192" indent="-218290" eaLnBrk="0" fontAlgn="base" hangingPunct="0">
              <a:spcBef>
                <a:spcPct val="20000"/>
              </a:spcBef>
              <a:spcAft>
                <a:spcPct val="0"/>
              </a:spcAft>
              <a:defRPr sz="2300" b="1">
                <a:solidFill>
                  <a:schemeClr val="bg1"/>
                </a:solidFill>
                <a:latin typeface="Arial" charset="0"/>
              </a:defRPr>
            </a:lvl6pPr>
            <a:lvl7pPr marL="2837772" indent="-218290" eaLnBrk="0" fontAlgn="base" hangingPunct="0">
              <a:spcBef>
                <a:spcPct val="20000"/>
              </a:spcBef>
              <a:spcAft>
                <a:spcPct val="0"/>
              </a:spcAft>
              <a:defRPr sz="2300" b="1">
                <a:solidFill>
                  <a:schemeClr val="bg1"/>
                </a:solidFill>
                <a:latin typeface="Arial" charset="0"/>
              </a:defRPr>
            </a:lvl7pPr>
            <a:lvl8pPr marL="3274352" indent="-218290" eaLnBrk="0" fontAlgn="base" hangingPunct="0">
              <a:spcBef>
                <a:spcPct val="20000"/>
              </a:spcBef>
              <a:spcAft>
                <a:spcPct val="0"/>
              </a:spcAft>
              <a:defRPr sz="2300" b="1">
                <a:solidFill>
                  <a:schemeClr val="bg1"/>
                </a:solidFill>
                <a:latin typeface="Arial" charset="0"/>
              </a:defRPr>
            </a:lvl8pPr>
            <a:lvl9pPr marL="3710932" indent="-218290" eaLnBrk="0" fontAlgn="base" hangingPunct="0">
              <a:spcBef>
                <a:spcPct val="20000"/>
              </a:spcBef>
              <a:spcAft>
                <a:spcPct val="0"/>
              </a:spcAft>
              <a:defRPr sz="2300" b="1">
                <a:solidFill>
                  <a:schemeClr val="bg1"/>
                </a:solidFill>
                <a:latin typeface="Arial" charset="0"/>
              </a:defRPr>
            </a:lvl9pPr>
          </a:lstStyle>
          <a:p>
            <a:pPr eaLnBrk="1" hangingPunct="1"/>
            <a:fld id="{555AD9FA-D4D3-42D4-8E47-32A3028B663C}" type="slidenum">
              <a:rPr lang="en-US" sz="1200" b="0">
                <a:solidFill>
                  <a:schemeClr val="tx1"/>
                </a:solidFill>
              </a:rPr>
              <a:pPr eaLnBrk="1" hangingPunct="1"/>
              <a:t>8</a:t>
            </a:fld>
            <a:endParaRPr lang="en-US" sz="1200" b="0">
              <a:solidFill>
                <a:schemeClr val="tx1"/>
              </a:solidFill>
            </a:endParaRPr>
          </a:p>
        </p:txBody>
      </p:sp>
      <p:sp>
        <p:nvSpPr>
          <p:cNvPr id="95235" name="Rectangle 2"/>
          <p:cNvSpPr>
            <a:spLocks noGrp="1" noRot="1" noChangeAspect="1" noChangeArrowheads="1" noTextEdit="1"/>
          </p:cNvSpPr>
          <p:nvPr>
            <p:ph type="sldImg"/>
          </p:nvPr>
        </p:nvSpPr>
        <p:spPr>
          <a:ln/>
        </p:spPr>
      </p:sp>
      <p:sp>
        <p:nvSpPr>
          <p:cNvPr id="952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7316" tIns="43658" rIns="87316" bIns="43658"/>
          <a:lstStyle/>
          <a:p>
            <a:pPr eaLnBrk="1" hangingPunct="1"/>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7316" tIns="43658" rIns="87316" bIns="43658"/>
          <a:lstStyle>
            <a:lvl1pPr eaLnBrk="0" hangingPunct="0">
              <a:defRPr sz="2300" b="1">
                <a:solidFill>
                  <a:schemeClr val="bg1"/>
                </a:solidFill>
                <a:latin typeface="Arial" charset="0"/>
              </a:defRPr>
            </a:lvl1pPr>
            <a:lvl2pPr marL="709443" indent="-272863" eaLnBrk="0" hangingPunct="0">
              <a:defRPr sz="2300" b="1">
                <a:solidFill>
                  <a:schemeClr val="bg1"/>
                </a:solidFill>
                <a:latin typeface="Arial" charset="0"/>
              </a:defRPr>
            </a:lvl2pPr>
            <a:lvl3pPr marL="1091451" indent="-218290" eaLnBrk="0" hangingPunct="0">
              <a:defRPr sz="2300" b="1">
                <a:solidFill>
                  <a:schemeClr val="bg1"/>
                </a:solidFill>
                <a:latin typeface="Arial" charset="0"/>
              </a:defRPr>
            </a:lvl3pPr>
            <a:lvl4pPr marL="1528031" indent="-218290" eaLnBrk="0" hangingPunct="0">
              <a:defRPr sz="2300" b="1">
                <a:solidFill>
                  <a:schemeClr val="bg1"/>
                </a:solidFill>
                <a:latin typeface="Arial" charset="0"/>
              </a:defRPr>
            </a:lvl4pPr>
            <a:lvl5pPr marL="1964611" indent="-218290" eaLnBrk="0" hangingPunct="0">
              <a:defRPr sz="2300" b="1">
                <a:solidFill>
                  <a:schemeClr val="bg1"/>
                </a:solidFill>
                <a:latin typeface="Arial" charset="0"/>
              </a:defRPr>
            </a:lvl5pPr>
            <a:lvl6pPr marL="2401192" indent="-218290" eaLnBrk="0" fontAlgn="base" hangingPunct="0">
              <a:spcBef>
                <a:spcPct val="20000"/>
              </a:spcBef>
              <a:spcAft>
                <a:spcPct val="0"/>
              </a:spcAft>
              <a:defRPr sz="2300" b="1">
                <a:solidFill>
                  <a:schemeClr val="bg1"/>
                </a:solidFill>
                <a:latin typeface="Arial" charset="0"/>
              </a:defRPr>
            </a:lvl6pPr>
            <a:lvl7pPr marL="2837772" indent="-218290" eaLnBrk="0" fontAlgn="base" hangingPunct="0">
              <a:spcBef>
                <a:spcPct val="20000"/>
              </a:spcBef>
              <a:spcAft>
                <a:spcPct val="0"/>
              </a:spcAft>
              <a:defRPr sz="2300" b="1">
                <a:solidFill>
                  <a:schemeClr val="bg1"/>
                </a:solidFill>
                <a:latin typeface="Arial" charset="0"/>
              </a:defRPr>
            </a:lvl7pPr>
            <a:lvl8pPr marL="3274352" indent="-218290" eaLnBrk="0" fontAlgn="base" hangingPunct="0">
              <a:spcBef>
                <a:spcPct val="20000"/>
              </a:spcBef>
              <a:spcAft>
                <a:spcPct val="0"/>
              </a:spcAft>
              <a:defRPr sz="2300" b="1">
                <a:solidFill>
                  <a:schemeClr val="bg1"/>
                </a:solidFill>
                <a:latin typeface="Arial" charset="0"/>
              </a:defRPr>
            </a:lvl8pPr>
            <a:lvl9pPr marL="3710932" indent="-218290" eaLnBrk="0" fontAlgn="base" hangingPunct="0">
              <a:spcBef>
                <a:spcPct val="20000"/>
              </a:spcBef>
              <a:spcAft>
                <a:spcPct val="0"/>
              </a:spcAft>
              <a:defRPr sz="2300" b="1">
                <a:solidFill>
                  <a:schemeClr val="bg1"/>
                </a:solidFill>
                <a:latin typeface="Arial" charset="0"/>
              </a:defRPr>
            </a:lvl9pPr>
          </a:lstStyle>
          <a:p>
            <a:pPr eaLnBrk="1" hangingPunct="1"/>
            <a:fld id="{5118C881-9A07-4DD8-8F82-9F2CD5DC771C}" type="slidenum">
              <a:rPr lang="en-US" sz="1200" b="0">
                <a:solidFill>
                  <a:schemeClr val="tx1"/>
                </a:solidFill>
              </a:rPr>
              <a:pPr eaLnBrk="1" hangingPunct="1"/>
              <a:t>9</a:t>
            </a:fld>
            <a:endParaRPr lang="en-US" sz="1200" b="0">
              <a:solidFill>
                <a:schemeClr val="tx1"/>
              </a:solidFill>
            </a:endParaRPr>
          </a:p>
        </p:txBody>
      </p:sp>
      <p:sp>
        <p:nvSpPr>
          <p:cNvPr id="96259" name="Rectangle 2"/>
          <p:cNvSpPr>
            <a:spLocks noGrp="1" noRot="1" noChangeAspect="1" noChangeArrowheads="1" noTextEdit="1"/>
          </p:cNvSpPr>
          <p:nvPr>
            <p:ph type="sldImg"/>
          </p:nvPr>
        </p:nvSpPr>
        <p:spPr>
          <a:ln/>
        </p:spPr>
      </p:sp>
      <p:sp>
        <p:nvSpPr>
          <p:cNvPr id="962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7316" tIns="43658" rIns="87316" bIns="43658"/>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auto">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6" name="Rectangle 15"/>
          <p:cNvSpPr>
            <a:spLocks noChangeArrowheads="1"/>
          </p:cNvSpPr>
          <p:nvPr/>
        </p:nvSpPr>
        <p:spPr bwMode="auto">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2" name="Rectangle 11"/>
          <p:cNvSpPr>
            <a:spLocks noChangeArrowheads="1"/>
          </p:cNvSpPr>
          <p:nvPr/>
        </p:nvSpPr>
        <p:spPr bwMode="auto">
          <a:xfrm>
            <a:off x="152400" y="6400800"/>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dirty="0"/>
          </a:p>
        </p:txBody>
      </p:sp>
      <p:sp>
        <p:nvSpPr>
          <p:cNvPr id="28" name="Date Placeholder 27"/>
          <p:cNvSpPr>
            <a:spLocks noGrp="1"/>
          </p:cNvSpPr>
          <p:nvPr>
            <p:ph type="dt" sz="half" idx="10"/>
          </p:nvPr>
        </p:nvSpPr>
        <p:spPr/>
        <p:txBody>
          <a:bodyPr/>
          <a:lstStyle/>
          <a:p>
            <a:endParaRPr lang="en-US"/>
          </a:p>
        </p:txBody>
      </p:sp>
      <p:sp>
        <p:nvSpPr>
          <p:cNvPr id="17" name="Footer Placeholder 16"/>
          <p:cNvSpPr>
            <a:spLocks noGrp="1"/>
          </p:cNvSpPr>
          <p:nvPr>
            <p:ph type="ftr" sz="quarter" idx="11"/>
          </p:nvPr>
        </p:nvSpPr>
        <p:spPr/>
        <p:txBody>
          <a:bodyPr/>
          <a:lstStyle/>
          <a:p>
            <a:r>
              <a:rPr lang="en-US" smtClean="0"/>
              <a:t>P.V. Viswanath</a:t>
            </a:r>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a:p>
        </p:txBody>
      </p:sp>
      <p:sp>
        <p:nvSpPr>
          <p:cNvPr id="10" name="Rectangle 9"/>
          <p:cNvSpPr>
            <a:spLocks noChangeArrowheads="1"/>
          </p:cNvSpPr>
          <p:nvPr/>
        </p:nvSpPr>
        <p:spPr bwMode="auto">
          <a:xfrm>
            <a:off x="155448"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dirty="0"/>
          </a:p>
        </p:txBody>
      </p:sp>
      <p:sp>
        <p:nvSpPr>
          <p:cNvPr id="18" name="Rectangle 17"/>
          <p:cNvSpPr>
            <a:spLocks noChangeArrowheads="1"/>
          </p:cNvSpPr>
          <p:nvPr/>
        </p:nvSpPr>
        <p:spPr bwMode="auto">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9" name="Rectangle 18"/>
          <p:cNvSpPr>
            <a:spLocks noChangeArrowheads="1"/>
          </p:cNvSpPr>
          <p:nvPr/>
        </p:nvSpPr>
        <p:spPr bwMode="auto">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EAB534A1-6402-488B-A652-E469620D7916}" type="slidenum">
              <a:rPr lang="en-US" smtClean="0">
                <a:solidFill>
                  <a:schemeClr val="accent3">
                    <a:shade val="75000"/>
                  </a:schemeClr>
                </a:solidFill>
              </a:rPr>
              <a:pPr/>
              <a:t>‹#›</a:t>
            </a:fld>
            <a:endParaRPr lang="en-US" dirty="0">
              <a:solidFill>
                <a:schemeClr val="accent3">
                  <a:shade val="75000"/>
                </a:schemeClr>
              </a:solidFill>
            </a:endParaRPr>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lang="en-US" smtClean="0"/>
              <a:t>Click to edit Master title style</a:t>
            </a:r>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lang="en-US" smtClean="0"/>
              <a:t>Click to edit Master title style</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P.V. Viswanath</a:t>
            </a:r>
            <a:endParaRPr lang="en-US"/>
          </a:p>
        </p:txBody>
      </p:sp>
      <p:sp>
        <p:nvSpPr>
          <p:cNvPr id="6" name="Slide Number Placeholder 5"/>
          <p:cNvSpPr>
            <a:spLocks noGrp="1"/>
          </p:cNvSpPr>
          <p:nvPr>
            <p:ph type="sldNum" sz="quarter" idx="12"/>
          </p:nvPr>
        </p:nvSpPr>
        <p:spPr/>
        <p:txBody>
          <a:bodyPr/>
          <a:lstStyle/>
          <a:p>
            <a:fld id="{E8C80D2A-EA4E-4A37-A9DF-772D0EA46EC5}" type="slidenum">
              <a:rPr lang="en-US" smtClean="0"/>
              <a:pPr/>
              <a:t>‹#›</a:t>
            </a:fld>
            <a:endParaRPr lang="en-US" dirty="0"/>
          </a:p>
        </p:txBody>
      </p:sp>
      <p:sp>
        <p:nvSpPr>
          <p:cNvPr id="8" name="Content Placeholder 7"/>
          <p:cNvSpPr>
            <a:spLocks noGrp="1"/>
          </p:cNvSpPr>
          <p:nvPr>
            <p:ph sz="quarter" idx="13"/>
          </p:nvPr>
        </p:nvSpPr>
        <p:spPr>
          <a:xfrm>
            <a:off x="301752" y="1295400"/>
            <a:ext cx="8503920" cy="480364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auto">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5" name="Rectangle 14"/>
          <p:cNvSpPr>
            <a:spLocks noChangeArrowheads="1"/>
          </p:cNvSpPr>
          <p:nvPr/>
        </p:nvSpPr>
        <p:spPr bwMode="auto">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6" name="Rectangle 15"/>
          <p:cNvSpPr>
            <a:spLocks noChangeArrowheads="1"/>
          </p:cNvSpPr>
          <p:nvPr/>
        </p:nvSpPr>
        <p:spPr bwMode="auto">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8" name="Rectangle 17"/>
          <p:cNvSpPr>
            <a:spLocks noChangeArrowheads="1"/>
          </p:cNvSpPr>
          <p:nvPr/>
        </p:nvSpPr>
        <p:spPr bwMode="auto">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9" name="Rectangle 18"/>
          <p:cNvSpPr>
            <a:spLocks noChangeArrowheads="1"/>
          </p:cNvSpPr>
          <p:nvPr/>
        </p:nvSpPr>
        <p:spPr bwMode="auto">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368426" y="2743200"/>
            <a:ext cx="6480174" cy="1673225"/>
          </a:xfrm>
        </p:spPr>
        <p:txBody>
          <a:bodyPr anchor="t"/>
          <a:lstStyle>
            <a:lvl1pPr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3" name="Rectangle 12"/>
          <p:cNvSpPr>
            <a:spLocks noChangeArrowheads="1"/>
          </p:cNvSpPr>
          <p:nvPr/>
        </p:nvSpPr>
        <p:spPr bwMode="auto">
          <a:xfrm>
            <a:off x="149352" y="6383319"/>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4" name="Rectangle 13"/>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dirty="0"/>
          </a:p>
        </p:txBody>
      </p:sp>
      <p:sp>
        <p:nvSpPr>
          <p:cNvPr id="5" name="Footer Placeholder 4"/>
          <p:cNvSpPr>
            <a:spLocks noGrp="1"/>
          </p:cNvSpPr>
          <p:nvPr>
            <p:ph type="ftr" sz="quarter" idx="11"/>
          </p:nvPr>
        </p:nvSpPr>
        <p:spPr/>
        <p:txBody>
          <a:bodyPr/>
          <a:lstStyle/>
          <a:p>
            <a:r>
              <a:rPr lang="en-US" smtClean="0"/>
              <a:t>P.V. Viswanath</a:t>
            </a:r>
            <a:endParaRPr lang="en-US"/>
          </a:p>
        </p:txBody>
      </p:sp>
      <p:sp>
        <p:nvSpPr>
          <p:cNvPr id="4" name="Date Placeholder 3"/>
          <p:cNvSpPr>
            <a:spLocks noGrp="1"/>
          </p:cNvSpPr>
          <p:nvPr>
            <p:ph type="dt" sz="half" idx="10"/>
          </p:nvPr>
        </p:nvSpPr>
        <p:spPr/>
        <p:txBody>
          <a:bodyPr/>
          <a:lstStyle/>
          <a:p>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6" name="Slide Number Placeholder 5"/>
          <p:cNvSpPr>
            <a:spLocks noGrp="1"/>
          </p:cNvSpPr>
          <p:nvPr>
            <p:ph type="sldNum" sz="quarter" idx="12"/>
          </p:nvPr>
        </p:nvSpPr>
        <p:spPr>
          <a:xfrm>
            <a:off x="4343400" y="2177976"/>
            <a:ext cx="457200" cy="441325"/>
          </a:xfrm>
        </p:spPr>
        <p:txBody>
          <a:bodyPr/>
          <a:lstStyle>
            <a:lvl1pPr>
              <a:defRPr>
                <a:solidFill>
                  <a:schemeClr val="accent3">
                    <a:shade val="75000"/>
                  </a:schemeClr>
                </a:solidFill>
              </a:defRPr>
            </a:lvl1pPr>
          </a:lstStyle>
          <a:p>
            <a:fld id="{E8C80D2A-EA4E-4A37-A9DF-772D0EA46EC5}" type="slidenum">
              <a:rPr lang="en-US" smtClean="0">
                <a:solidFill>
                  <a:schemeClr val="accent3">
                    <a:shade val="75000"/>
                  </a:schemeClr>
                </a:solidFill>
              </a:rPr>
              <a:pPr/>
              <a:t>‹#›</a:t>
            </a:fld>
            <a:endParaRPr lang="en-US" dirty="0">
              <a:solidFill>
                <a:schemeClr val="accent3">
                  <a:shade val="75000"/>
                </a:schemeClr>
              </a:solidFill>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lang="en-US" smtClean="0"/>
              <a:t>Click to edit Master title style</a:t>
            </a:r>
            <a:endParaRPr lang="en-US"/>
          </a:p>
        </p:txBody>
      </p:sp>
      <p:sp>
        <p:nvSpPr>
          <p:cNvPr id="5" name="Date Placeholder 4"/>
          <p:cNvSpPr>
            <a:spLocks noGrp="1"/>
          </p:cNvSpPr>
          <p:nvPr>
            <p:ph type="dt" sz="half" idx="10"/>
          </p:nvPr>
        </p:nvSpPr>
        <p:spPr>
          <a:xfrm>
            <a:off x="5791200" y="6409944"/>
            <a:ext cx="3044952" cy="365760"/>
          </a:xfrm>
        </p:spPr>
        <p:txBody>
          <a:bodyPr/>
          <a:lstStyle/>
          <a:p>
            <a:endParaRPr lang="en-US"/>
          </a:p>
        </p:txBody>
      </p:sp>
      <p:sp>
        <p:nvSpPr>
          <p:cNvPr id="6" name="Footer Placeholder 5"/>
          <p:cNvSpPr>
            <a:spLocks noGrp="1"/>
          </p:cNvSpPr>
          <p:nvPr>
            <p:ph type="ftr" sz="quarter" idx="11"/>
          </p:nvPr>
        </p:nvSpPr>
        <p:spPr/>
        <p:txBody>
          <a:bodyPr/>
          <a:lstStyle/>
          <a:p>
            <a:r>
              <a:rPr lang="en-US" smtClean="0"/>
              <a:t>P.V. Viswanath</a:t>
            </a:r>
            <a:endParaRPr lang="en-US" dirty="0"/>
          </a:p>
        </p:txBody>
      </p:sp>
      <p:sp>
        <p:nvSpPr>
          <p:cNvPr id="7" name="Slide Number Placeholder 6"/>
          <p:cNvSpPr>
            <a:spLocks noGrp="1"/>
          </p:cNvSpPr>
          <p:nvPr>
            <p:ph type="sldNum" sz="quarter" idx="12"/>
          </p:nvPr>
        </p:nvSpPr>
        <p:spPr/>
        <p:txBody>
          <a:bodyPr/>
          <a:lstStyle/>
          <a:p>
            <a:fld id="{E8C80D2A-EA4E-4A37-A9DF-772D0EA46EC5}" type="slidenum">
              <a:rPr lang="en-US" smtClean="0"/>
              <a:pPr/>
              <a:t>‹#›</a:t>
            </a:fld>
            <a:endParaRPr lang="en-US"/>
          </a:p>
        </p:txBody>
      </p:sp>
      <p:sp>
        <p:nvSpPr>
          <p:cNvPr id="8" name="Straight Connector 7"/>
          <p:cNvSpPr>
            <a:spLocks noChangeShapeType="1"/>
          </p:cNvSpPr>
          <p:nvPr/>
        </p:nvSpPr>
        <p:spPr bwMode="auto">
          <a:xfrm flipV="1">
            <a:off x="4572000" y="1548889"/>
            <a:ext cx="0" cy="4846320"/>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lang="en-US"/>
          </a:p>
        </p:txBody>
      </p:sp>
      <p:sp>
        <p:nvSpPr>
          <p:cNvPr id="10" name="Content Placeholder 9"/>
          <p:cNvSpPr>
            <a:spLocks noGrp="1"/>
          </p:cNvSpPr>
          <p:nvPr>
            <p:ph sz="quarter" idx="13"/>
          </p:nvPr>
        </p:nvSpPr>
        <p:spPr>
          <a:xfrm>
            <a:off x="301752" y="1371600"/>
            <a:ext cx="4038600" cy="468172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2" name="Content Placeholder 11"/>
          <p:cNvSpPr>
            <a:spLocks noGrp="1"/>
          </p:cNvSpPr>
          <p:nvPr>
            <p:ph sz="quarter" idx="14"/>
          </p:nvPr>
        </p:nvSpPr>
        <p:spPr>
          <a:xfrm>
            <a:off x="4800600" y="1371600"/>
            <a:ext cx="4038600" cy="468172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bg>
      <p:bgRef idx="1001">
        <a:schemeClr val="bg2"/>
      </p:bgRef>
    </p:bg>
    <p:spTree>
      <p:nvGrpSpPr>
        <p:cNvPr id="1" name=""/>
        <p:cNvGrpSpPr/>
        <p:nvPr/>
      </p:nvGrpSpPr>
      <p:grpSpPr>
        <a:xfrm>
          <a:off x="0" y="0"/>
          <a:ext cx="0" cy="0"/>
          <a:chOff x="0" y="0"/>
          <a:chExt cx="0" cy="0"/>
        </a:xfrm>
      </p:grpSpPr>
      <p:sp>
        <p:nvSpPr>
          <p:cNvPr id="20" name="Rectangle 19"/>
          <p:cNvSpPr>
            <a:spLocks noChangeArrowheads="1"/>
          </p:cNvSpPr>
          <p:nvPr/>
        </p:nvSpPr>
        <p:spPr bwMode="auto">
          <a:xfrm>
            <a:off x="0" y="0"/>
            <a:ext cx="9144000" cy="1295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9" name="Rectangle 18"/>
          <p:cNvSpPr>
            <a:spLocks noChangeArrowheads="1"/>
          </p:cNvSpPr>
          <p:nvPr/>
        </p:nvSpPr>
        <p:spPr bwMode="auto">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21" name="Rectangle 20"/>
          <p:cNvSpPr>
            <a:spLocks noChangeArrowheads="1"/>
          </p:cNvSpPr>
          <p:nvPr/>
        </p:nvSpPr>
        <p:spPr bwMode="auto">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22" name="Rectangle 21"/>
          <p:cNvSpPr>
            <a:spLocks noChangeArrowheads="1"/>
          </p:cNvSpPr>
          <p:nvPr/>
        </p:nvSpPr>
        <p:spPr bwMode="auto">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1" name="Rectangle 10"/>
          <p:cNvSpPr/>
          <p:nvPr/>
        </p:nvSpPr>
        <p:spPr>
          <a:xfrm>
            <a:off x="152400" y="1304731"/>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6" name="Oval 15"/>
          <p:cNvSpPr/>
          <p:nvPr/>
        </p:nvSpPr>
        <p:spPr>
          <a:xfrm>
            <a:off x="4264152" y="91595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3" name="Rectangle 12"/>
          <p:cNvSpPr>
            <a:spLocks noChangeArrowheads="1"/>
          </p:cNvSpPr>
          <p:nvPr/>
        </p:nvSpPr>
        <p:spPr bwMode="auto">
          <a:xfrm>
            <a:off x="145923" y="6383319"/>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3" name="Text Placeholder 2"/>
          <p:cNvSpPr>
            <a:spLocks noGrp="1"/>
          </p:cNvSpPr>
          <p:nvPr>
            <p:ph type="body" idx="1"/>
          </p:nvPr>
        </p:nvSpPr>
        <p:spPr>
          <a:xfrm>
            <a:off x="301752" y="1447800"/>
            <a:ext cx="4040188" cy="670438"/>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4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2"/>
          </p:nvPr>
        </p:nvSpPr>
        <p:spPr>
          <a:xfrm>
            <a:off x="4791329" y="1447800"/>
            <a:ext cx="4041775" cy="670438"/>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r>
              <a:rPr lang="en-US" smtClean="0"/>
              <a:t>P.V. Viswanath</a:t>
            </a:r>
            <a:endParaRPr lang="en-US"/>
          </a:p>
        </p:txBody>
      </p:sp>
      <p:sp>
        <p:nvSpPr>
          <p:cNvPr id="15" name="Straight Connector 14"/>
          <p:cNvSpPr>
            <a:spLocks noChangeShapeType="1"/>
          </p:cNvSpPr>
          <p:nvPr/>
        </p:nvSpPr>
        <p:spPr bwMode="auto">
          <a:xfrm>
            <a:off x="152400" y="122075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a:p>
        </p:txBody>
      </p:sp>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lang="en-US"/>
          </a:p>
        </p:txBody>
      </p:sp>
      <p:sp>
        <p:nvSpPr>
          <p:cNvPr id="17" name="Oval 16"/>
          <p:cNvSpPr/>
          <p:nvPr/>
        </p:nvSpPr>
        <p:spPr>
          <a:xfrm>
            <a:off x="4358640" y="101044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tx2"/>
            </a:solidFill>
            <a:prstDash val="solid"/>
            <a:miter lim="800000"/>
            <a:headEnd type="none" w="med" len="med"/>
            <a:tailEnd type="none" w="med" len="med"/>
          </a:ln>
          <a:effectLst/>
        </p:spPr>
        <p:txBody>
          <a:bodyPr vert="horz" wrap="none" lIns="91440" tIns="45720" rIns="91440" bIns="45720" anchor="ctr" compatLnSpc="1"/>
          <a:lstStyle/>
          <a:p>
            <a:endParaRPr lang="en-US" dirty="0"/>
          </a:p>
        </p:txBody>
      </p:sp>
      <p:sp>
        <p:nvSpPr>
          <p:cNvPr id="2" name="Title 1"/>
          <p:cNvSpPr>
            <a:spLocks noGrp="1"/>
          </p:cNvSpPr>
          <p:nvPr>
            <p:ph type="title"/>
          </p:nvPr>
        </p:nvSpPr>
        <p:spPr>
          <a:xfrm>
            <a:off x="304800" y="228600"/>
            <a:ext cx="8531352" cy="758952"/>
          </a:xfrm>
        </p:spPr>
        <p:txBody>
          <a:bodyPr anchor="b"/>
          <a:lstStyle>
            <a:lvl1pPr>
              <a:defRPr/>
            </a:lvl1pPr>
          </a:lstStyle>
          <a:p>
            <a:r>
              <a:rPr lang="en-US" smtClean="0"/>
              <a:t>Click to edit Master title style</a:t>
            </a:r>
            <a:endParaRPr lang="en-US" dirty="0"/>
          </a:p>
        </p:txBody>
      </p:sp>
      <p:sp>
        <p:nvSpPr>
          <p:cNvPr id="9" name="Slide Number Placeholder 8"/>
          <p:cNvSpPr>
            <a:spLocks noGrp="1"/>
          </p:cNvSpPr>
          <p:nvPr>
            <p:ph type="sldNum" sz="quarter" idx="12"/>
          </p:nvPr>
        </p:nvSpPr>
        <p:spPr>
          <a:xfrm>
            <a:off x="4340352" y="1000090"/>
            <a:ext cx="457200" cy="441325"/>
          </a:xfrm>
        </p:spPr>
        <p:txBody>
          <a:bodyPr/>
          <a:lstStyle>
            <a:lvl1pPr algn="ctr">
              <a:defRPr/>
            </a:lvl1pPr>
          </a:lstStyle>
          <a:p>
            <a:pPr algn="ctr"/>
            <a:fld id="{E8C80D2A-EA4E-4A37-A9DF-772D0EA46EC5}" type="slidenum">
              <a:rPr lang="en-US" smtClean="0"/>
              <a:pPr algn="ctr"/>
              <a:t>‹#›</a:t>
            </a:fld>
            <a:endParaRPr lang="en-US" dirty="0"/>
          </a:p>
        </p:txBody>
      </p:sp>
      <p:sp>
        <p:nvSpPr>
          <p:cNvPr id="24" name="Content Placeholder 23"/>
          <p:cNvSpPr>
            <a:spLocks noGrp="1"/>
          </p:cNvSpPr>
          <p:nvPr>
            <p:ph sz="quarter" idx="13"/>
          </p:nvPr>
        </p:nvSpPr>
        <p:spPr>
          <a:xfrm>
            <a:off x="301752" y="2286000"/>
            <a:ext cx="4041648" cy="39319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6" name="Content Placeholder 25"/>
          <p:cNvSpPr>
            <a:spLocks noGrp="1"/>
          </p:cNvSpPr>
          <p:nvPr>
            <p:ph sz="quarter" idx="14"/>
          </p:nvPr>
        </p:nvSpPr>
        <p:spPr>
          <a:xfrm>
            <a:off x="4800600" y="2286000"/>
            <a:ext cx="4038600" cy="39319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r>
              <a:rPr lang="en-US" smtClean="0"/>
              <a:t>P.V. Viswanath</a:t>
            </a:r>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E8C80D2A-EA4E-4A37-A9DF-772D0EA46EC5}"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a:spLocks noChangeArrowheads="1"/>
          </p:cNvSpPr>
          <p:nvPr/>
        </p:nvSpPr>
        <p:spPr bwMode="auto">
          <a:xfrm>
            <a:off x="149352" y="6383319"/>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6" name="Rectangle 5"/>
          <p:cNvSpPr>
            <a:spLocks noChangeArrowheads="1"/>
          </p:cNvSpPr>
          <p:nvPr/>
        </p:nvSpPr>
        <p:spPr bwMode="auto">
          <a:xfrm>
            <a:off x="152400" y="155448"/>
            <a:ext cx="8833104" cy="6547104"/>
          </a:xfrm>
          <a:prstGeom prst="rect">
            <a:avLst/>
          </a:prstGeom>
          <a:noFill/>
          <a:ln w="9525" cap="flat" cmpd="sng" algn="ctr">
            <a:solidFill>
              <a:schemeClr val="tx2"/>
            </a:solidFill>
            <a:prstDash val="solid"/>
            <a:miter lim="800000"/>
            <a:headEnd type="none" w="med" len="med"/>
            <a:tailEnd type="none" w="med" len="med"/>
          </a:ln>
          <a:effectLst/>
        </p:spPr>
        <p:txBody>
          <a:bodyPr vert="horz" wrap="none" lIns="91440" tIns="45720" rIns="91440" bIns="45720" anchor="ctr" compatLnSpc="1"/>
          <a:lstStyle/>
          <a:p>
            <a:endParaRPr lang="en-US" dirty="0"/>
          </a:p>
        </p:txBody>
      </p:sp>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r>
              <a:rPr lang="en-US" smtClean="0"/>
              <a:t>P.V. Viswanath</a:t>
            </a:r>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E8C80D2A-EA4E-4A37-A9DF-772D0EA46EC5}" type="slidenum">
              <a:rPr lang="en-US" smtClean="0">
                <a:solidFill>
                  <a:srgbClr val="FFFFFF"/>
                </a:solidFill>
              </a:rPr>
              <a:pPr/>
              <a:t>‹#›</a:t>
            </a:fld>
            <a:endParaRPr lang="en-US" dirty="0">
              <a:solidFill>
                <a:srgbClr val="FFFFFF"/>
              </a:solidFill>
            </a:endParaRPr>
          </a:p>
        </p:txBody>
      </p:sp>
      <p:sp>
        <p:nvSpPr>
          <p:cNvPr id="7" name="Rectangle 6"/>
          <p:cNvSpPr>
            <a:spLocks noChangeArrowheads="1"/>
          </p:cNvSpPr>
          <p:nvPr/>
        </p:nvSpPr>
        <p:spPr bwMode="auto">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8" name="Rectangle 7"/>
          <p:cNvSpPr>
            <a:spLocks noChangeArrowheads="1"/>
          </p:cNvSpPr>
          <p:nvPr/>
        </p:nvSpPr>
        <p:spPr bwMode="auto">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9" name="Rectangle 8"/>
          <p:cNvSpPr>
            <a:spLocks noChangeArrowheads="1"/>
          </p:cNvSpPr>
          <p:nvPr/>
        </p:nvSpPr>
        <p:spPr bwMode="auto">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0" name="Rectangle 9"/>
          <p:cNvSpPr>
            <a:spLocks noChangeArrowheads="1"/>
          </p:cNvSpPr>
          <p:nvPr/>
        </p:nvSpPr>
        <p:spPr bwMode="auto">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5" name="Rectangle 14"/>
          <p:cNvSpPr>
            <a:spLocks noChangeArrowheads="1"/>
          </p:cNvSpPr>
          <p:nvPr/>
        </p:nvSpPr>
        <p:spPr bwMode="auto">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8" name="Rectangle 17"/>
          <p:cNvSpPr>
            <a:spLocks noChangeArrowheads="1"/>
          </p:cNvSpPr>
          <p:nvPr/>
        </p:nvSpPr>
        <p:spPr bwMode="auto">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6" name="Rectangle 15"/>
          <p:cNvSpPr>
            <a:spLocks noChangeArrowheads="1"/>
          </p:cNvSpPr>
          <p:nvPr/>
        </p:nvSpPr>
        <p:spPr bwMode="auto">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7" name="Rectangle 16"/>
          <p:cNvSpPr>
            <a:spLocks noChangeArrowheads="1"/>
          </p:cNvSpPr>
          <p:nvPr/>
        </p:nvSpPr>
        <p:spPr bwMode="auto">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4" name="Rectangle 13"/>
          <p:cNvSpPr>
            <a:spLocks noChangeArrowheads="1"/>
          </p:cNvSpPr>
          <p:nvPr/>
        </p:nvSpPr>
        <p:spPr bwMode="auto">
          <a:xfrm>
            <a:off x="152400" y="6430944"/>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a:xfrm>
            <a:off x="381000" y="6410848"/>
            <a:ext cx="2895600" cy="365125"/>
          </a:xfrm>
        </p:spPr>
        <p:txBody>
          <a:bodyPr/>
          <a:lstStyle/>
          <a:p>
            <a:r>
              <a:rPr lang="en-US" smtClean="0"/>
              <a:t>P.V. Viswanath</a:t>
            </a:r>
            <a:endParaRPr lang="en-US"/>
          </a:p>
        </p:txBody>
      </p:sp>
      <p:sp>
        <p:nvSpPr>
          <p:cNvPr id="8" name="Rectangle 7"/>
          <p:cNvSpPr>
            <a:spLocks noChangeArrowheads="1"/>
          </p:cNvSpPr>
          <p:nvPr/>
        </p:nvSpPr>
        <p:spPr bwMode="auto">
          <a:xfrm>
            <a:off x="155448" y="118872"/>
            <a:ext cx="8833104" cy="662940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a:p>
        </p:txBody>
      </p:sp>
      <p:sp>
        <p:nvSpPr>
          <p:cNvPr id="20" name="Content Placeholder 19"/>
          <p:cNvSpPr>
            <a:spLocks noGrp="1"/>
          </p:cNvSpPr>
          <p:nvPr>
            <p:ph sz="quarter" idx="13"/>
          </p:nvPr>
        </p:nvSpPr>
        <p:spPr>
          <a:xfrm>
            <a:off x="3124200" y="685800"/>
            <a:ext cx="5638800" cy="5410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7" name="Slide Number Placeholder 6"/>
          <p:cNvSpPr>
            <a:spLocks noGrp="1"/>
          </p:cNvSpPr>
          <p:nvPr>
            <p:ph type="sldNum" sz="quarter" idx="12"/>
          </p:nvPr>
        </p:nvSpPr>
        <p:spPr>
          <a:xfrm>
            <a:off x="1371600" y="304800"/>
            <a:ext cx="457200" cy="441325"/>
          </a:xfrm>
        </p:spPr>
        <p:txBody>
          <a:bodyPr/>
          <a:lstStyle>
            <a:lvl1pPr>
              <a:defRPr>
                <a:solidFill>
                  <a:schemeClr val="accent3">
                    <a:shade val="75000"/>
                  </a:schemeClr>
                </a:solidFill>
              </a:defRPr>
            </a:lvl1pPr>
          </a:lstStyle>
          <a:p>
            <a:fld id="{E8C80D2A-EA4E-4A37-A9DF-772D0EA46EC5}" type="slidenum">
              <a:rPr lang="en-US" smtClean="0">
                <a:solidFill>
                  <a:schemeClr val="accent3">
                    <a:shade val="75000"/>
                  </a:schemeClr>
                </a:solidFill>
              </a:rPr>
              <a:pPr/>
              <a:t>‹#›</a:t>
            </a:fld>
            <a:endParaRPr lang="en-US" dirty="0">
              <a:solidFill>
                <a:schemeClr val="accent3">
                  <a:shade val="75000"/>
                </a:schemeClr>
              </a:solidFill>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9" name="Rectangle 18"/>
          <p:cNvSpPr>
            <a:spLocks noChangeArrowheads="1"/>
          </p:cNvSpPr>
          <p:nvPr/>
        </p:nvSpPr>
        <p:spPr bwMode="auto">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6" name="Rectangle 15"/>
          <p:cNvSpPr>
            <a:spLocks noChangeArrowheads="1"/>
          </p:cNvSpPr>
          <p:nvPr/>
        </p:nvSpPr>
        <p:spPr bwMode="auto">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7" name="Rectangle 16"/>
          <p:cNvSpPr>
            <a:spLocks noChangeArrowheads="1"/>
          </p:cNvSpPr>
          <p:nvPr/>
        </p:nvSpPr>
        <p:spPr bwMode="auto">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8" name="Rectangle 17"/>
          <p:cNvSpPr>
            <a:spLocks noChangeArrowheads="1"/>
          </p:cNvSpPr>
          <p:nvPr/>
        </p:nvSpPr>
        <p:spPr bwMode="auto">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20" name="Rectangle 19"/>
          <p:cNvSpPr>
            <a:spLocks noChangeArrowheads="1"/>
          </p:cNvSpPr>
          <p:nvPr/>
        </p:nvSpPr>
        <p:spPr bwMode="auto">
          <a:xfrm>
            <a:off x="152400" y="152400"/>
            <a:ext cx="8833104" cy="3810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3000375" y="609600"/>
            <a:ext cx="5867400" cy="4267200"/>
          </a:xfrm>
        </p:spPr>
        <p:txBody>
          <a:bodyPr/>
          <a:lstStyle>
            <a:lvl1pPr>
              <a:buNone/>
              <a:defRPr sz="3200"/>
            </a:lvl1pPr>
          </a:lstStyle>
          <a:p>
            <a:r>
              <a:rPr lang="en-US" smtClean="0"/>
              <a:t>Click icon to add picture</a:t>
            </a:r>
            <a:endParaRPr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a:r>
              <a:rPr lang="en-US" smtClean="0"/>
              <a:t>Click to edit Master text styles</a:t>
            </a:r>
          </a:p>
        </p:txBody>
      </p:sp>
      <p:sp>
        <p:nvSpPr>
          <p:cNvPr id="14" name="Rectangle 13"/>
          <p:cNvSpPr>
            <a:spLocks noChangeArrowheads="1"/>
          </p:cNvSpPr>
          <p:nvPr/>
        </p:nvSpPr>
        <p:spPr bwMode="auto">
          <a:xfrm>
            <a:off x="152400" y="6387533"/>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dirty="0"/>
          </a:p>
        </p:txBody>
      </p:sp>
      <p:sp>
        <p:nvSpPr>
          <p:cNvPr id="5" name="Date Placeholder 4"/>
          <p:cNvSpPr>
            <a:spLocks noGrp="1"/>
          </p:cNvSpPr>
          <p:nvPr>
            <p:ph type="dt" sz="half" idx="10"/>
          </p:nvPr>
        </p:nvSpPr>
        <p:spPr>
          <a:xfrm>
            <a:off x="5788152" y="6404984"/>
            <a:ext cx="3044952" cy="365760"/>
          </a:xfrm>
        </p:spPr>
        <p:txBody>
          <a:bodyPr/>
          <a:lstStyle/>
          <a:p>
            <a:endParaRPr lang="en-US"/>
          </a:p>
        </p:txBody>
      </p:sp>
      <p:sp>
        <p:nvSpPr>
          <p:cNvPr id="6" name="Footer Placeholder 5"/>
          <p:cNvSpPr>
            <a:spLocks noGrp="1"/>
          </p:cNvSpPr>
          <p:nvPr>
            <p:ph type="ftr" sz="quarter" idx="11"/>
          </p:nvPr>
        </p:nvSpPr>
        <p:spPr>
          <a:xfrm>
            <a:off x="301752" y="6410848"/>
            <a:ext cx="3584448" cy="365760"/>
          </a:xfrm>
        </p:spPr>
        <p:txBody>
          <a:bodyPr/>
          <a:lstStyle/>
          <a:p>
            <a:r>
              <a:rPr lang="en-US" smtClean="0"/>
              <a:t>P.V. Viswanath</a:t>
            </a:r>
            <a:endParaRPr lang="en-US" dirty="0"/>
          </a:p>
        </p:txBody>
      </p:sp>
      <p:sp>
        <p:nvSpPr>
          <p:cNvPr id="11" name="Straight Connector 10"/>
          <p:cNvSpPr>
            <a:spLocks noChangeShapeType="1"/>
          </p:cNvSpPr>
          <p:nvPr/>
        </p:nvSpPr>
        <p:spPr bwMode="auto">
          <a:xfrm>
            <a:off x="162448" y="527536"/>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7" name="Slide Number Placeholder 6"/>
          <p:cNvSpPr>
            <a:spLocks noGrp="1"/>
          </p:cNvSpPr>
          <p:nvPr>
            <p:ph type="sldNum" sz="quarter" idx="12"/>
          </p:nvPr>
        </p:nvSpPr>
        <p:spPr>
          <a:xfrm>
            <a:off x="1371600" y="308984"/>
            <a:ext cx="457200" cy="441325"/>
          </a:xfrm>
        </p:spPr>
        <p:txBody>
          <a:bodyPr/>
          <a:lstStyle/>
          <a:p>
            <a:fld id="{E8C80D2A-EA4E-4A37-A9DF-772D0EA46EC5}"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auto">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6" name="Rectangle 15"/>
          <p:cNvSpPr>
            <a:spLocks noChangeArrowheads="1"/>
          </p:cNvSpPr>
          <p:nvPr/>
        </p:nvSpPr>
        <p:spPr bwMode="auto">
          <a:xfrm>
            <a:off x="0" y="0"/>
            <a:ext cx="9144000" cy="1371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8" name="Rectangle 17"/>
          <p:cNvSpPr>
            <a:spLocks noChangeArrowheads="1"/>
          </p:cNvSpPr>
          <p:nvPr/>
        </p:nvSpPr>
        <p:spPr bwMode="auto">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9" name="Rectangle 18"/>
          <p:cNvSpPr>
            <a:spLocks noChangeArrowheads="1"/>
          </p:cNvSpPr>
          <p:nvPr/>
        </p:nvSpPr>
        <p:spPr bwMode="auto">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a:defRPr sz="1400">
                <a:solidFill>
                  <a:srgbClr val="FFFFFF"/>
                </a:solidFill>
              </a:defRPr>
            </a:lvl1pPr>
          </a:lstStyle>
          <a:p>
            <a:pPr algn="r"/>
            <a:endParaRPr lang="en-US" sz="1400" dirty="0">
              <a:solidFill>
                <a:srgbClr val="FFFFFF"/>
              </a:solidFill>
            </a:endParaRPr>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a:defRPr sz="1200">
                <a:solidFill>
                  <a:srgbClr val="FFFFFF"/>
                </a:solidFill>
              </a:defRPr>
            </a:lvl1pPr>
          </a:lstStyle>
          <a:p>
            <a:pPr algn="l"/>
            <a:r>
              <a:rPr lang="en-US" smtClean="0">
                <a:solidFill>
                  <a:srgbClr val="FFFFFF"/>
                </a:solidFill>
              </a:rPr>
              <a:t>P.V. Viswanath</a:t>
            </a:r>
            <a:endParaRPr lang="en-US" dirty="0">
              <a:solidFill>
                <a:srgbClr val="FFFFFF"/>
              </a:solidFill>
            </a:endParaRPr>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dirty="0"/>
          </a:p>
        </p:txBody>
      </p:sp>
      <p:sp>
        <p:nvSpPr>
          <p:cNvPr id="10" name="Straight Connector 9"/>
          <p:cNvSpPr>
            <a:spLocks noChangeShapeType="1"/>
          </p:cNvSpPr>
          <p:nvPr/>
        </p:nvSpPr>
        <p:spPr bwMode="auto">
          <a:xfrm>
            <a:off x="152400" y="1254972"/>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23" name="Slide Number Placeholder 22"/>
          <p:cNvSpPr>
            <a:spLocks noGrp="1"/>
          </p:cNvSpPr>
          <p:nvPr>
            <p:ph type="sldNum" sz="quarter" idx="4"/>
          </p:nvPr>
        </p:nvSpPr>
        <p:spPr>
          <a:xfrm>
            <a:off x="4343400" y="1026372"/>
            <a:ext cx="457200" cy="441325"/>
          </a:xfrm>
          <a:prstGeom prst="rect">
            <a:avLst/>
          </a:prstGeom>
        </p:spPr>
        <p:txBody>
          <a:bodyPr vert="horz" lIns="45720" rIns="45720" anchor="ctr">
            <a:normAutofit/>
          </a:bodyPr>
          <a:lstStyle>
            <a:lvl1pPr algn="ctr">
              <a:defRPr sz="1600">
                <a:solidFill>
                  <a:schemeClr val="accent3">
                    <a:shade val="75000"/>
                  </a:schemeClr>
                </a:solidFill>
              </a:defRPr>
            </a:lvl1pPr>
          </a:lstStyle>
          <a:p>
            <a:pPr algn="ctr"/>
            <a:fld id="{EAB534A1-6402-488B-A652-E469620D7916}" type="slidenum">
              <a:rPr lang="en-US" sz="1600" smtClean="0">
                <a:solidFill>
                  <a:schemeClr val="accent3">
                    <a:shade val="75000"/>
                  </a:schemeClr>
                </a:solidFill>
              </a:rPr>
              <a:pPr algn="ctr"/>
              <a:t>‹#›</a:t>
            </a:fld>
            <a:endParaRPr lang="en-US" sz="1600" dirty="0">
              <a:solidFill>
                <a:schemeClr val="accent3">
                  <a:shade val="75000"/>
                </a:schemeClr>
              </a:solidFill>
            </a:endParaRPr>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scene3d>
              <a:camera prst="orthographicFront"/>
              <a:lightRig rig="threePt" dir="t"/>
            </a:scene3d>
            <a:sp3d extrusionH="57150">
              <a:bevelT w="38100" h="38100"/>
            </a:sp3d>
          </a:bodyPr>
          <a:lstStyle/>
          <a:p>
            <a:r>
              <a:rPr lang="en-US" smtClean="0"/>
              <a:t>Click to edit Master title style</a:t>
            </a:r>
            <a:endParaRPr lang="en-US" dirty="0"/>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hf hdr="0" ftr="0" dt="0"/>
  <p:txStyles>
    <p:titleStyle>
      <a:lvl1pPr algn="ctr" rtl="0" eaLnBrk="1" latinLnBrk="0" hangingPunct="1">
        <a:spcBef>
          <a:spcPct val="0"/>
        </a:spcBef>
        <a:buNone/>
        <a:defRPr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sz="1400" kern="1200" cap="all" baseline="0">
          <a:solidFill>
            <a:schemeClr val="tx1"/>
          </a:solidFill>
          <a:latin typeface="+mn-lt"/>
          <a:ea typeface="+mn-ea"/>
          <a:cs typeface="+mn-cs"/>
        </a:defRPr>
      </a:lvl9pPr>
    </p:bodyStyle>
    <p:otherStyle>
      <a:lvl1pPr marL="0" algn="l" rtl="0" eaLnBrk="1" hangingPunct="1">
        <a:defRPr kern="1200">
          <a:solidFill>
            <a:schemeClr val="tx1"/>
          </a:solidFill>
          <a:latin typeface="+mn-lt"/>
          <a:ea typeface="+mn-ea"/>
          <a:cs typeface="+mn-cs"/>
        </a:defRPr>
      </a:lvl1pPr>
      <a:lvl2pPr marL="457200" algn="l" rtl="0" eaLnBrk="1" hangingPunct="1">
        <a:defRPr kern="1200">
          <a:solidFill>
            <a:schemeClr val="tx1"/>
          </a:solidFill>
          <a:latin typeface="+mn-lt"/>
          <a:ea typeface="+mn-ea"/>
          <a:cs typeface="+mn-cs"/>
        </a:defRPr>
      </a:lvl2pPr>
      <a:lvl3pPr marL="914400" algn="l" rtl="0" eaLnBrk="1" hangingPunct="1">
        <a:defRPr kern="1200">
          <a:solidFill>
            <a:schemeClr val="tx1"/>
          </a:solidFill>
          <a:latin typeface="+mn-lt"/>
          <a:ea typeface="+mn-ea"/>
          <a:cs typeface="+mn-cs"/>
        </a:defRPr>
      </a:lvl3pPr>
      <a:lvl4pPr marL="1371600" algn="l" rtl="0" eaLnBrk="1" hangingPunct="1">
        <a:defRPr kern="1200">
          <a:solidFill>
            <a:schemeClr val="tx1"/>
          </a:solidFill>
          <a:latin typeface="+mn-lt"/>
          <a:ea typeface="+mn-ea"/>
          <a:cs typeface="+mn-cs"/>
        </a:defRPr>
      </a:lvl4pPr>
      <a:lvl5pPr marL="1828800" algn="l" rtl="0" eaLnBrk="1" hangingPunct="1">
        <a:defRPr kern="1200">
          <a:solidFill>
            <a:schemeClr val="tx1"/>
          </a:solidFill>
          <a:latin typeface="+mn-lt"/>
          <a:ea typeface="+mn-ea"/>
          <a:cs typeface="+mn-cs"/>
        </a:defRPr>
      </a:lvl5pPr>
      <a:lvl6pPr marL="2286000" algn="l" rtl="0" eaLnBrk="1" hangingPunct="1">
        <a:defRPr kern="1200">
          <a:solidFill>
            <a:schemeClr val="tx1"/>
          </a:solidFill>
          <a:latin typeface="+mn-lt"/>
          <a:ea typeface="+mn-ea"/>
          <a:cs typeface="+mn-cs"/>
        </a:defRPr>
      </a:lvl6pPr>
      <a:lvl7pPr marL="2743200" algn="l" rtl="0" eaLnBrk="1" hangingPunct="1">
        <a:defRPr kern="1200">
          <a:solidFill>
            <a:schemeClr val="tx1"/>
          </a:solidFill>
          <a:latin typeface="+mn-lt"/>
          <a:ea typeface="+mn-ea"/>
          <a:cs typeface="+mn-cs"/>
        </a:defRPr>
      </a:lvl7pPr>
      <a:lvl8pPr marL="3200400" algn="l" rtl="0" eaLnBrk="1" hangingPunct="1">
        <a:defRPr kern="1200">
          <a:solidFill>
            <a:schemeClr val="tx1"/>
          </a:solidFill>
          <a:latin typeface="+mn-lt"/>
          <a:ea typeface="+mn-ea"/>
          <a:cs typeface="+mn-cs"/>
        </a:defRPr>
      </a:lvl8pPr>
      <a:lvl9pPr marL="3657600" algn="l" rtl="0" eaLnBrk="1" hangingPunct="1">
        <a:defRPr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www.pinksheets.com/" TargetMode="External"/><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notesSlide" Target="../notesSlides/notesSlide30.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8.wmf"/><Relationship Id="rId4" Type="http://schemas.openxmlformats.org/officeDocument/2006/relationships/oleObject" Target="../embeddings/oleObject1.bin"/></Relationships>
</file>

<file path=ppt/slides/_rels/slide31.xml.rels><?xml version="1.0" encoding="UTF-8" standalone="yes"?>
<Relationships xmlns="http://schemas.openxmlformats.org/package/2006/relationships"><Relationship Id="rId3" Type="http://schemas.openxmlformats.org/officeDocument/2006/relationships/notesSlide" Target="../notesSlides/notesSlide31.xml"/><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9.wmf"/><Relationship Id="rId4" Type="http://schemas.openxmlformats.org/officeDocument/2006/relationships/oleObject" Target="../embeddings/oleObject2.bin"/></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hyperlink" Target="http://dealbook.nytimes.com/2011/09/08/canada-extends-trading-ban-on-sino-forest/" TargetMode="External"/><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6.xml"/><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2594" name="Rectangle 2"/>
          <p:cNvSpPr>
            <a:spLocks noGrp="1" noChangeArrowheads="1"/>
          </p:cNvSpPr>
          <p:nvPr>
            <p:ph type="ctrTitle"/>
          </p:nvPr>
        </p:nvSpPr>
        <p:spPr>
          <a:xfrm>
            <a:off x="609600" y="381000"/>
            <a:ext cx="8077200" cy="1143000"/>
          </a:xfrm>
          <a:noFill/>
          <a:ln/>
        </p:spPr>
        <p:txBody>
          <a:bodyPr lIns="90487" tIns="44450" rIns="90487" bIns="44450">
            <a:normAutofit/>
          </a:bodyPr>
          <a:lstStyle/>
          <a:p>
            <a:r>
              <a:rPr lang="en-US" dirty="0" smtClean="0"/>
              <a:t>How Securities Are Traded</a:t>
            </a:r>
            <a:endParaRPr lang="en-US" dirty="0"/>
          </a:p>
        </p:txBody>
      </p:sp>
      <p:sp>
        <p:nvSpPr>
          <p:cNvPr id="622595" name="Rectangle 3"/>
          <p:cNvSpPr>
            <a:spLocks noGrp="1" noChangeArrowheads="1"/>
          </p:cNvSpPr>
          <p:nvPr>
            <p:ph type="subTitle" idx="1"/>
          </p:nvPr>
        </p:nvSpPr>
        <p:spPr>
          <a:noFill/>
          <a:ln/>
        </p:spPr>
        <p:txBody>
          <a:bodyPr lIns="90487" tIns="44450" rIns="90487" bIns="44450">
            <a:normAutofit fontScale="92500" lnSpcReduction="20000"/>
          </a:bodyPr>
          <a:lstStyle/>
          <a:p>
            <a:pPr marL="342900" indent="-342900"/>
            <a:endParaRPr lang="en-US" dirty="0"/>
          </a:p>
          <a:p>
            <a:pPr marL="342900" indent="-342900"/>
            <a:endParaRPr lang="en-US" dirty="0"/>
          </a:p>
          <a:p>
            <a:pPr marL="342900" indent="-342900"/>
            <a:endParaRPr lang="en-US" dirty="0"/>
          </a:p>
          <a:p>
            <a:pPr marL="342900" indent="-342900"/>
            <a:r>
              <a:rPr lang="en-US" dirty="0"/>
              <a:t>P.V. </a:t>
            </a:r>
            <a:r>
              <a:rPr lang="en-US" dirty="0" err="1" smtClean="0"/>
              <a:t>Viswanath</a:t>
            </a:r>
            <a:endParaRPr lang="en-US" dirty="0" smtClean="0"/>
          </a:p>
          <a:p>
            <a:pPr marL="342900" indent="-342900"/>
            <a:endParaRPr lang="en-US" dirty="0" smtClean="0"/>
          </a:p>
          <a:p>
            <a:pPr marL="342900" indent="-342900"/>
            <a:endParaRPr lang="en-US" dirty="0" smtClean="0"/>
          </a:p>
          <a:p>
            <a:pPr marL="342900" indent="-342900"/>
            <a:r>
              <a:rPr lang="en-US" dirty="0" smtClean="0"/>
              <a:t>For a First Course in </a:t>
            </a:r>
            <a:r>
              <a:rPr lang="en-US" dirty="0" err="1" smtClean="0"/>
              <a:t>INvestments</a:t>
            </a:r>
            <a:endParaRPr lang="en-US" dirty="0" smtClean="0"/>
          </a:p>
          <a:p>
            <a:pPr marL="342900" indent="-342900"/>
            <a:endParaRPr lang="en-US" dirty="0"/>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idx="4294967295"/>
          </p:nvPr>
        </p:nvSpPr>
        <p:spPr>
          <a:xfrm>
            <a:off x="0" y="309563"/>
            <a:ext cx="9144000" cy="685800"/>
          </a:xfrm>
          <a:noFill/>
        </p:spPr>
        <p:txBody>
          <a:bodyPr lIns="90488" tIns="44450" rIns="90488" bIns="44450"/>
          <a:lstStyle/>
          <a:p>
            <a:r>
              <a:rPr lang="en-US" b="1" dirty="0"/>
              <a:t>Initial Public Offerings</a:t>
            </a:r>
          </a:p>
        </p:txBody>
      </p:sp>
      <p:sp>
        <p:nvSpPr>
          <p:cNvPr id="11267" name="Rectangle 3"/>
          <p:cNvSpPr>
            <a:spLocks noGrp="1" noChangeArrowheads="1"/>
          </p:cNvSpPr>
          <p:nvPr>
            <p:ph type="body" idx="4294967295"/>
          </p:nvPr>
        </p:nvSpPr>
        <p:spPr>
          <a:xfrm>
            <a:off x="533400" y="1219200"/>
            <a:ext cx="8229600" cy="4530725"/>
          </a:xfrm>
        </p:spPr>
        <p:txBody>
          <a:bodyPr lIns="90488" tIns="44450" rIns="90488" bIns="44450"/>
          <a:lstStyle/>
          <a:p>
            <a:r>
              <a:rPr lang="en-US" b="1" dirty="0"/>
              <a:t>IPO Process</a:t>
            </a:r>
            <a:r>
              <a:rPr lang="en-US" dirty="0"/>
              <a:t> </a:t>
            </a:r>
            <a:endParaRPr lang="en-US" dirty="0" smtClean="0"/>
          </a:p>
          <a:p>
            <a:pPr lvl="1"/>
            <a:r>
              <a:rPr lang="en-US" dirty="0" smtClean="0"/>
              <a:t>Issuer and Banker put on the “Road Show”</a:t>
            </a:r>
          </a:p>
          <a:p>
            <a:pPr lvl="1"/>
            <a:r>
              <a:rPr lang="en-US" dirty="0" smtClean="0"/>
              <a:t>Purpose: Book Building and Pricing</a:t>
            </a:r>
            <a:endParaRPr lang="en-US" dirty="0"/>
          </a:p>
          <a:p>
            <a:pPr lvl="1"/>
            <a:endParaRPr lang="en-US" dirty="0"/>
          </a:p>
          <a:p>
            <a:r>
              <a:rPr lang="en-US" b="1" dirty="0"/>
              <a:t>Underpricing </a:t>
            </a:r>
          </a:p>
          <a:p>
            <a:pPr lvl="1"/>
            <a:r>
              <a:rPr lang="en-US" dirty="0" smtClean="0"/>
              <a:t>Post </a:t>
            </a:r>
            <a:r>
              <a:rPr lang="en-US" dirty="0"/>
              <a:t>initial sale returns average about 10% or more</a:t>
            </a:r>
          </a:p>
          <a:p>
            <a:pPr lvl="1"/>
            <a:r>
              <a:rPr lang="en-US" dirty="0"/>
              <a:t>Easier to market the issue, but costly to the issuing </a:t>
            </a:r>
            <a:r>
              <a:rPr lang="en-US" dirty="0"/>
              <a:t>firm </a:t>
            </a:r>
            <a:endParaRPr lang="en-US" dirty="0"/>
          </a:p>
          <a:p>
            <a:endParaRPr lang="en-US" b="1" dirty="0"/>
          </a:p>
        </p:txBody>
      </p:sp>
    </p:spTree>
    <p:extLst>
      <p:ext uri="{BB962C8B-B14F-4D97-AF65-F5344CB8AC3E}">
        <p14:creationId xmlns:p14="http://schemas.microsoft.com/office/powerpoint/2010/main" val="1629169049"/>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idx="4294967295"/>
          </p:nvPr>
        </p:nvSpPr>
        <p:spPr>
          <a:xfrm>
            <a:off x="309042" y="838200"/>
            <a:ext cx="8469312" cy="685800"/>
          </a:xfrm>
          <a:noFill/>
        </p:spPr>
        <p:txBody>
          <a:bodyPr lIns="90488" tIns="44450" rIns="90488" bIns="44450">
            <a:normAutofit fontScale="90000"/>
          </a:bodyPr>
          <a:lstStyle/>
          <a:p>
            <a:r>
              <a:rPr lang="en-US" sz="4000" dirty="0"/>
              <a:t>Figure 3.2 Average First Day Returns for European and </a:t>
            </a:r>
            <a:r>
              <a:rPr lang="en-US" sz="4000" dirty="0" smtClean="0"/>
              <a:t>Non-European IPOs</a:t>
            </a:r>
            <a:endParaRPr lang="en-US" sz="4000" dirty="0"/>
          </a:p>
        </p:txBody>
      </p:sp>
      <p:pic>
        <p:nvPicPr>
          <p:cNvPr id="12296" name="Picture 8" descr="bod8240x_030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1788" y="2227263"/>
            <a:ext cx="8507412" cy="36861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75063099"/>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idx="4294967295"/>
          </p:nvPr>
        </p:nvSpPr>
        <p:spPr>
          <a:xfrm>
            <a:off x="533400" y="762000"/>
            <a:ext cx="7913687" cy="1055687"/>
          </a:xfrm>
          <a:noFill/>
        </p:spPr>
        <p:txBody>
          <a:bodyPr lIns="90488" tIns="44450" rIns="90488" bIns="44450">
            <a:normAutofit fontScale="90000"/>
          </a:bodyPr>
          <a:lstStyle/>
          <a:p>
            <a:r>
              <a:rPr lang="en-US" sz="4000" dirty="0"/>
              <a:t>Figure 3.3 Long-term Relative Performance of Initial Public Offerings 1970-2006</a:t>
            </a:r>
          </a:p>
        </p:txBody>
      </p:sp>
      <p:pic>
        <p:nvPicPr>
          <p:cNvPr id="13319" name="Picture 7" descr="bod8240x_030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5288" y="2138363"/>
            <a:ext cx="8424862" cy="383063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48295833"/>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Reasons for Underpricing</a:t>
            </a:r>
            <a:endParaRPr lang="en-US" dirty="0"/>
          </a:p>
        </p:txBody>
      </p:sp>
      <p:sp>
        <p:nvSpPr>
          <p:cNvPr id="3" name="Slide Number Placeholder 2"/>
          <p:cNvSpPr>
            <a:spLocks noGrp="1"/>
          </p:cNvSpPr>
          <p:nvPr>
            <p:ph type="sldNum" sz="quarter" idx="12"/>
          </p:nvPr>
        </p:nvSpPr>
        <p:spPr/>
        <p:txBody>
          <a:bodyPr/>
          <a:lstStyle/>
          <a:p>
            <a:fld id="{E8C80D2A-EA4E-4A37-A9DF-772D0EA46EC5}" type="slidenum">
              <a:rPr lang="en-US" smtClean="0"/>
              <a:pPr/>
              <a:t>13</a:t>
            </a:fld>
            <a:endParaRPr lang="en-US" dirty="0"/>
          </a:p>
        </p:txBody>
      </p:sp>
      <p:sp>
        <p:nvSpPr>
          <p:cNvPr id="4" name="Content Placeholder 3"/>
          <p:cNvSpPr>
            <a:spLocks noGrp="1"/>
          </p:cNvSpPr>
          <p:nvPr>
            <p:ph sz="quarter" idx="13"/>
          </p:nvPr>
        </p:nvSpPr>
        <p:spPr/>
        <p:txBody>
          <a:bodyPr>
            <a:normAutofit fontScale="92500" lnSpcReduction="10000"/>
          </a:bodyPr>
          <a:lstStyle/>
          <a:p>
            <a:r>
              <a:rPr lang="en-US" dirty="0" smtClean="0"/>
              <a:t>Institutional investors who take part in the book-building, on the one hand, provide demand information to issuers.  On the other hand, they also take the risk of the stock underperforming.</a:t>
            </a:r>
          </a:p>
          <a:p>
            <a:r>
              <a:rPr lang="en-US" dirty="0" smtClean="0"/>
              <a:t>The underpricing is seen as compensation for such risk.</a:t>
            </a:r>
          </a:p>
          <a:p>
            <a:r>
              <a:rPr lang="en-US" dirty="0" smtClean="0"/>
              <a:t>Other theories are based upon the notion that there are informed and uninformed investors, and that uninformed investors would keep out of the market for fear of being subject to the winner’s curse.  Underpricing is necessary to draw them into the market.</a:t>
            </a:r>
          </a:p>
          <a:p>
            <a:r>
              <a:rPr lang="en-US" dirty="0" smtClean="0"/>
              <a:t>Inconsistent with both of these stories is the fact that IPOs underperform relative to other securities, as shown in Figure 3.3.</a:t>
            </a:r>
            <a:endParaRPr lang="en-US" dirty="0"/>
          </a:p>
        </p:txBody>
      </p:sp>
    </p:spTree>
    <p:extLst>
      <p:ext uri="{BB962C8B-B14F-4D97-AF65-F5344CB8AC3E}">
        <p14:creationId xmlns:p14="http://schemas.microsoft.com/office/powerpoint/2010/main" val="28577235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idx="4294967295"/>
          </p:nvPr>
        </p:nvSpPr>
        <p:spPr>
          <a:xfrm>
            <a:off x="457200" y="119063"/>
            <a:ext cx="8229600" cy="990600"/>
          </a:xfrm>
          <a:noFill/>
        </p:spPr>
        <p:txBody>
          <a:bodyPr lIns="90488" tIns="44450" rIns="90488" bIns="44450"/>
          <a:lstStyle/>
          <a:p>
            <a:r>
              <a:rPr lang="en-US" b="1"/>
              <a:t>U.S. Security Markets Overview</a:t>
            </a:r>
          </a:p>
        </p:txBody>
      </p:sp>
      <p:sp>
        <p:nvSpPr>
          <p:cNvPr id="22531" name="Rectangle 3"/>
          <p:cNvSpPr>
            <a:spLocks noGrp="1" noChangeArrowheads="1"/>
          </p:cNvSpPr>
          <p:nvPr>
            <p:ph type="body" idx="4294967295"/>
          </p:nvPr>
        </p:nvSpPr>
        <p:spPr>
          <a:xfrm>
            <a:off x="228600" y="1295400"/>
            <a:ext cx="8686800" cy="4953000"/>
          </a:xfrm>
        </p:spPr>
        <p:txBody>
          <a:bodyPr lIns="90488" tIns="44450" rIns="90488" bIns="44450">
            <a:normAutofit fontScale="77500" lnSpcReduction="20000"/>
          </a:bodyPr>
          <a:lstStyle/>
          <a:p>
            <a:r>
              <a:rPr lang="en-US" sz="2800" dirty="0" smtClean="0"/>
              <a:t>Different securities markets in the US</a:t>
            </a:r>
          </a:p>
          <a:p>
            <a:pPr lvl="1"/>
            <a:r>
              <a:rPr lang="en-US" sz="2300" dirty="0" err="1" smtClean="0"/>
              <a:t>Nasdaq</a:t>
            </a:r>
            <a:endParaRPr lang="en-US" sz="2300" dirty="0"/>
          </a:p>
          <a:p>
            <a:pPr lvl="1"/>
            <a:r>
              <a:rPr lang="en-US" sz="2300" dirty="0" smtClean="0"/>
              <a:t>OTC Bulletin Board</a:t>
            </a:r>
          </a:p>
          <a:p>
            <a:pPr lvl="1"/>
            <a:r>
              <a:rPr lang="en-US" sz="2400" dirty="0" smtClean="0"/>
              <a:t>Pink sheets </a:t>
            </a:r>
            <a:r>
              <a:rPr lang="en-US" sz="2400" dirty="0" smtClean="0">
                <a:hlinkClick r:id="rId3"/>
              </a:rPr>
              <a:t>www.pinksheets.com</a:t>
            </a:r>
            <a:endParaRPr lang="en-US" sz="2400" dirty="0"/>
          </a:p>
          <a:p>
            <a:pPr lvl="1"/>
            <a:r>
              <a:rPr lang="en-US" sz="2300" dirty="0"/>
              <a:t>Organized Exchanges </a:t>
            </a:r>
          </a:p>
          <a:p>
            <a:pPr lvl="2"/>
            <a:r>
              <a:rPr lang="en-US" dirty="0"/>
              <a:t>New York Stock Exchange</a:t>
            </a:r>
          </a:p>
          <a:p>
            <a:pPr lvl="2"/>
            <a:r>
              <a:rPr lang="en-US" dirty="0"/>
              <a:t>American Stock Exchange</a:t>
            </a:r>
          </a:p>
          <a:p>
            <a:pPr lvl="2"/>
            <a:r>
              <a:rPr lang="en-US" dirty="0"/>
              <a:t>Regionals</a:t>
            </a:r>
          </a:p>
          <a:p>
            <a:pPr lvl="1"/>
            <a:r>
              <a:rPr lang="en-US" sz="2300" dirty="0"/>
              <a:t>Electronic Communication Networks (ECNs</a:t>
            </a:r>
            <a:r>
              <a:rPr lang="en-US" sz="2300" dirty="0" smtClean="0"/>
              <a:t>)</a:t>
            </a:r>
          </a:p>
          <a:p>
            <a:pPr lvl="2"/>
            <a:r>
              <a:rPr lang="en-US" sz="2100" dirty="0"/>
              <a:t> These are private trading systems maintained separately from exchanges; these allow investors to enter anonymous orders, which can be valuable.</a:t>
            </a:r>
          </a:p>
          <a:p>
            <a:r>
              <a:rPr lang="en-US" sz="2800" dirty="0"/>
              <a:t>National Market </a:t>
            </a:r>
            <a:r>
              <a:rPr lang="en-US" sz="2800" dirty="0" smtClean="0"/>
              <a:t>System</a:t>
            </a:r>
          </a:p>
          <a:p>
            <a:pPr lvl="1"/>
            <a:r>
              <a:rPr lang="en-US" sz="2300" dirty="0" smtClean="0"/>
              <a:t>An initiative to tie all exchanges together so that quotes on one market can be availed of by an investor in another market.  It also refers to centralized reporting of trades on all exchanges.  However, the NMS only requires that the inside quote be made available, which is often only for a small number of shares.  Hence information the depth of the market is still not available to traders in other markets.</a:t>
            </a:r>
            <a:endParaRPr lang="en-US" sz="2300" dirty="0"/>
          </a:p>
        </p:txBody>
      </p:sp>
    </p:spTree>
    <p:extLst>
      <p:ext uri="{BB962C8B-B14F-4D97-AF65-F5344CB8AC3E}">
        <p14:creationId xmlns:p14="http://schemas.microsoft.com/office/powerpoint/2010/main" val="1776924383"/>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idx="4294967295"/>
          </p:nvPr>
        </p:nvSpPr>
        <p:spPr>
          <a:xfrm>
            <a:off x="533400" y="157163"/>
            <a:ext cx="8229600" cy="757237"/>
          </a:xfrm>
          <a:noFill/>
        </p:spPr>
        <p:txBody>
          <a:bodyPr lIns="90488" tIns="44450" rIns="90488" bIns="44450"/>
          <a:lstStyle/>
          <a:p>
            <a:r>
              <a:rPr lang="en-US" b="1" dirty="0"/>
              <a:t>NASDAQ</a:t>
            </a:r>
          </a:p>
        </p:txBody>
      </p:sp>
      <p:sp>
        <p:nvSpPr>
          <p:cNvPr id="50179" name="Rectangle 3"/>
          <p:cNvSpPr>
            <a:spLocks noGrp="1" noChangeArrowheads="1"/>
          </p:cNvSpPr>
          <p:nvPr>
            <p:ph type="body" idx="4294967295"/>
          </p:nvPr>
        </p:nvSpPr>
        <p:spPr>
          <a:xfrm>
            <a:off x="457200" y="1143000"/>
            <a:ext cx="8382000" cy="5334000"/>
          </a:xfrm>
        </p:spPr>
        <p:txBody>
          <a:bodyPr lIns="90488" tIns="44450" rIns="90488" bIns="44450">
            <a:normAutofit fontScale="85000" lnSpcReduction="10000"/>
          </a:bodyPr>
          <a:lstStyle/>
          <a:p>
            <a:pPr>
              <a:lnSpc>
                <a:spcPct val="120000"/>
              </a:lnSpc>
            </a:pPr>
            <a:r>
              <a:rPr lang="en-US" sz="2200" dirty="0">
                <a:solidFill>
                  <a:schemeClr val="tx2"/>
                </a:solidFill>
              </a:rPr>
              <a:t>NASDAQ is the largest organized stock market for OTC trading; it is also an information system for individuals, brokers and dealers</a:t>
            </a:r>
          </a:p>
          <a:p>
            <a:pPr>
              <a:lnSpc>
                <a:spcPct val="120000"/>
              </a:lnSpc>
            </a:pPr>
            <a:r>
              <a:rPr lang="en-US" sz="2200" dirty="0">
                <a:solidFill>
                  <a:schemeClr val="tx2"/>
                </a:solidFill>
              </a:rPr>
              <a:t>It is a dealer market, i.e. it is a market without centralized order flow.  That is, orders are not directed automatically to the best offer in the order book. Securities traded are: stocks, bonds and some derivatives.</a:t>
            </a:r>
          </a:p>
          <a:p>
            <a:pPr>
              <a:lnSpc>
                <a:spcPct val="120000"/>
              </a:lnSpc>
            </a:pPr>
            <a:r>
              <a:rPr lang="en-US" sz="2200" dirty="0">
                <a:solidFill>
                  <a:schemeClr val="tx2"/>
                </a:solidFill>
              </a:rPr>
              <a:t>There are two </a:t>
            </a:r>
            <a:r>
              <a:rPr lang="en-US" sz="2200" dirty="0" err="1">
                <a:solidFill>
                  <a:schemeClr val="tx2"/>
                </a:solidFill>
              </a:rPr>
              <a:t>Nasdaq</a:t>
            </a:r>
            <a:r>
              <a:rPr lang="en-US" sz="2200" dirty="0">
                <a:solidFill>
                  <a:schemeClr val="tx2"/>
                </a:solidFill>
              </a:rPr>
              <a:t> markets</a:t>
            </a:r>
            <a:r>
              <a:rPr lang="en-US" sz="2200" dirty="0" smtClean="0">
                <a:solidFill>
                  <a:schemeClr val="tx2"/>
                </a:solidFill>
              </a:rPr>
              <a:t>:</a:t>
            </a:r>
            <a:endParaRPr lang="en-US" sz="2200" dirty="0">
              <a:solidFill>
                <a:schemeClr val="tx2"/>
              </a:solidFill>
            </a:endParaRPr>
          </a:p>
          <a:p>
            <a:pPr marL="548640" lvl="2">
              <a:lnSpc>
                <a:spcPct val="120000"/>
              </a:lnSpc>
              <a:buClr>
                <a:schemeClr val="accent1"/>
              </a:buClr>
              <a:buSzPct val="85000"/>
              <a:buFont typeface="Wingdings 2"/>
              <a:buChar char=""/>
            </a:pPr>
            <a:r>
              <a:rPr lang="en-US" dirty="0">
                <a:solidFill>
                  <a:schemeClr val="tx2"/>
                </a:solidFill>
              </a:rPr>
              <a:t>National Market, covering over 3000 companies that have a national or international shareholder base, meet stringent financial requirements and agree to specific corporate governance standards</a:t>
            </a:r>
          </a:p>
          <a:p>
            <a:pPr marL="548640" lvl="2">
              <a:lnSpc>
                <a:spcPct val="120000"/>
              </a:lnSpc>
              <a:buClr>
                <a:schemeClr val="accent1"/>
              </a:buClr>
              <a:buSzPct val="85000"/>
              <a:buFont typeface="Wingdings 2"/>
              <a:buChar char=""/>
            </a:pPr>
            <a:r>
              <a:rPr lang="en-US" dirty="0" err="1">
                <a:solidFill>
                  <a:schemeClr val="tx2"/>
                </a:solidFill>
              </a:rPr>
              <a:t>Nasdaq</a:t>
            </a:r>
            <a:r>
              <a:rPr lang="en-US" dirty="0">
                <a:solidFill>
                  <a:schemeClr val="tx2"/>
                </a:solidFill>
              </a:rPr>
              <a:t> </a:t>
            </a:r>
            <a:r>
              <a:rPr lang="en-US" dirty="0" err="1">
                <a:solidFill>
                  <a:schemeClr val="tx2"/>
                </a:solidFill>
              </a:rPr>
              <a:t>SmallCap</a:t>
            </a:r>
            <a:r>
              <a:rPr lang="en-US" dirty="0">
                <a:solidFill>
                  <a:schemeClr val="tx2"/>
                </a:solidFill>
              </a:rPr>
              <a:t> Market for lower cap firms and looser listing requirements.</a:t>
            </a:r>
          </a:p>
          <a:p>
            <a:r>
              <a:rPr lang="en-US" sz="2200" dirty="0">
                <a:solidFill>
                  <a:schemeClr val="tx2"/>
                </a:solidFill>
              </a:rPr>
              <a:t>There are several levels of subscribers to </a:t>
            </a:r>
            <a:r>
              <a:rPr lang="en-US" sz="2200" dirty="0" err="1">
                <a:solidFill>
                  <a:schemeClr val="tx2"/>
                </a:solidFill>
              </a:rPr>
              <a:t>Nasdaq</a:t>
            </a:r>
            <a:r>
              <a:rPr lang="en-US" sz="2200" dirty="0">
                <a:solidFill>
                  <a:schemeClr val="tx2"/>
                </a:solidFill>
              </a:rPr>
              <a:t> quotation system</a:t>
            </a:r>
          </a:p>
          <a:p>
            <a:pPr lvl="1"/>
            <a:r>
              <a:rPr lang="en-US" dirty="0"/>
              <a:t>Level 1: inside quotes</a:t>
            </a:r>
          </a:p>
          <a:p>
            <a:pPr lvl="1"/>
            <a:r>
              <a:rPr lang="en-US" dirty="0"/>
              <a:t>Level 2: receives all quotes but they can’t enter quotes</a:t>
            </a:r>
          </a:p>
          <a:p>
            <a:pPr lvl="1"/>
            <a:r>
              <a:rPr lang="en-US" dirty="0"/>
              <a:t>Level 3: dealers can see and post quotes</a:t>
            </a:r>
          </a:p>
          <a:p>
            <a:pPr>
              <a:lnSpc>
                <a:spcPct val="120000"/>
              </a:lnSpc>
            </a:pPr>
            <a:r>
              <a:rPr lang="en-US" sz="2200" dirty="0" err="1">
                <a:solidFill>
                  <a:schemeClr val="tx2"/>
                </a:solidFill>
              </a:rPr>
              <a:t>SuperMontage</a:t>
            </a:r>
            <a:r>
              <a:rPr lang="en-US" sz="2200" dirty="0">
                <a:solidFill>
                  <a:schemeClr val="tx2"/>
                </a:solidFill>
              </a:rPr>
              <a:t> </a:t>
            </a:r>
            <a:r>
              <a:rPr lang="en-US" sz="2200" dirty="0">
                <a:solidFill>
                  <a:schemeClr val="tx2"/>
                </a:solidFill>
              </a:rPr>
              <a:t>is a centralized </a:t>
            </a:r>
            <a:r>
              <a:rPr lang="en-US" sz="2200" dirty="0">
                <a:solidFill>
                  <a:schemeClr val="tx2"/>
                </a:solidFill>
              </a:rPr>
              <a:t>limit order book for </a:t>
            </a:r>
            <a:r>
              <a:rPr lang="en-US" sz="2200" dirty="0" err="1">
                <a:solidFill>
                  <a:schemeClr val="tx2"/>
                </a:solidFill>
              </a:rPr>
              <a:t>Nasdaq</a:t>
            </a:r>
            <a:r>
              <a:rPr lang="en-US" sz="2200" dirty="0">
                <a:solidFill>
                  <a:schemeClr val="tx2"/>
                </a:solidFill>
              </a:rPr>
              <a:t> securities that allows automatic trade execution.  </a:t>
            </a:r>
          </a:p>
        </p:txBody>
      </p:sp>
    </p:spTree>
    <p:extLst>
      <p:ext uri="{BB962C8B-B14F-4D97-AF65-F5344CB8AC3E}">
        <p14:creationId xmlns:p14="http://schemas.microsoft.com/office/powerpoint/2010/main" val="2799717036"/>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idx="4294967295"/>
          </p:nvPr>
        </p:nvSpPr>
        <p:spPr>
          <a:xfrm>
            <a:off x="720725" y="762000"/>
            <a:ext cx="7772400" cy="685800"/>
          </a:xfrm>
        </p:spPr>
        <p:txBody>
          <a:bodyPr lIns="90488" tIns="44450" rIns="90488" bIns="44450">
            <a:normAutofit fontScale="90000"/>
          </a:bodyPr>
          <a:lstStyle/>
          <a:p>
            <a:r>
              <a:rPr lang="en-US" dirty="0"/>
              <a:t/>
            </a:r>
            <a:br>
              <a:rPr lang="en-US" dirty="0"/>
            </a:br>
            <a:r>
              <a:rPr lang="en-US" b="1" dirty="0"/>
              <a:t/>
            </a:r>
            <a:br>
              <a:rPr lang="en-US" b="1" dirty="0"/>
            </a:br>
            <a:r>
              <a:rPr lang="en-US" b="1" dirty="0"/>
              <a:t>Table 3.1 Partial Requirements for Listing on NASDAQ Markets</a:t>
            </a:r>
          </a:p>
        </p:txBody>
      </p:sp>
      <p:pic>
        <p:nvPicPr>
          <p:cNvPr id="25607" name="Picture 7" descr="bod8240x_t030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2113" y="2495550"/>
            <a:ext cx="8429625" cy="34131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54495089"/>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idx="4294967295"/>
          </p:nvPr>
        </p:nvSpPr>
        <p:spPr>
          <a:xfrm>
            <a:off x="0" y="61913"/>
            <a:ext cx="9144000" cy="928687"/>
          </a:xfrm>
          <a:noFill/>
        </p:spPr>
        <p:txBody>
          <a:bodyPr lIns="90488" tIns="44450" rIns="90488" bIns="44450"/>
          <a:lstStyle/>
          <a:p>
            <a:r>
              <a:rPr lang="en-US" b="1" dirty="0"/>
              <a:t>Organized </a:t>
            </a:r>
            <a:r>
              <a:rPr lang="en-US" b="1" dirty="0" smtClean="0"/>
              <a:t>Exchanges</a:t>
            </a:r>
            <a:endParaRPr lang="en-US" b="1" dirty="0"/>
          </a:p>
        </p:txBody>
      </p:sp>
      <p:sp>
        <p:nvSpPr>
          <p:cNvPr id="51203" name="Rectangle 3"/>
          <p:cNvSpPr>
            <a:spLocks noGrp="1" noChangeArrowheads="1"/>
          </p:cNvSpPr>
          <p:nvPr>
            <p:ph type="body" idx="4294967295"/>
          </p:nvPr>
        </p:nvSpPr>
        <p:spPr>
          <a:xfrm>
            <a:off x="404813" y="973138"/>
            <a:ext cx="8229600" cy="4530725"/>
          </a:xfrm>
        </p:spPr>
        <p:txBody>
          <a:bodyPr lIns="90488" tIns="44450" rIns="90488" bIns="44450"/>
          <a:lstStyle/>
          <a:p>
            <a:r>
              <a:rPr lang="en-US" dirty="0"/>
              <a:t>Auction markets are markets with centralized order flow</a:t>
            </a:r>
          </a:p>
          <a:p>
            <a:pPr>
              <a:lnSpc>
                <a:spcPct val="95000"/>
              </a:lnSpc>
            </a:pPr>
            <a:r>
              <a:rPr lang="en-US" dirty="0"/>
              <a:t>Dealership function: can be competitive or assigned by the exchange (Specialists</a:t>
            </a:r>
            <a:r>
              <a:rPr lang="en-US" dirty="0" smtClean="0"/>
              <a:t>)</a:t>
            </a:r>
            <a:endParaRPr lang="en-US" dirty="0"/>
          </a:p>
          <a:p>
            <a:pPr>
              <a:lnSpc>
                <a:spcPct val="95000"/>
              </a:lnSpc>
            </a:pPr>
            <a:r>
              <a:rPr lang="en-US" dirty="0"/>
              <a:t>Securities:  stock, futures contracts, options, and to a </a:t>
            </a:r>
            <a:r>
              <a:rPr lang="en-US" dirty="0" smtClean="0"/>
              <a:t>lesser </a:t>
            </a:r>
            <a:r>
              <a:rPr lang="en-US" dirty="0"/>
              <a:t>extent bonds</a:t>
            </a:r>
          </a:p>
          <a:p>
            <a:pPr>
              <a:lnSpc>
                <a:spcPct val="95000"/>
              </a:lnSpc>
            </a:pPr>
            <a:r>
              <a:rPr lang="en-US" dirty="0" err="1" smtClean="0"/>
              <a:t>Examples:</a:t>
            </a:r>
            <a:r>
              <a:rPr lang="en-US" dirty="0" err="1"/>
              <a:t>NYSE</a:t>
            </a:r>
            <a:r>
              <a:rPr lang="en-US" dirty="0"/>
              <a:t>, ASE, Regionals, CBOE, </a:t>
            </a:r>
            <a:r>
              <a:rPr lang="en-US" dirty="0" smtClean="0"/>
              <a:t>CME</a:t>
            </a:r>
            <a:endParaRPr lang="en-US" dirty="0"/>
          </a:p>
        </p:txBody>
      </p:sp>
      <p:pic>
        <p:nvPicPr>
          <p:cNvPr id="6" name="Picture 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71600" y="4460875"/>
            <a:ext cx="5894387" cy="142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47063414"/>
      </p:ext>
    </p:ext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idx="4294967295"/>
          </p:nvPr>
        </p:nvSpPr>
        <p:spPr>
          <a:xfrm>
            <a:off x="685800" y="401638"/>
            <a:ext cx="7772400" cy="685800"/>
          </a:xfrm>
        </p:spPr>
        <p:txBody>
          <a:bodyPr lIns="90488" tIns="44450" rIns="90488" bIns="44450"/>
          <a:lstStyle/>
          <a:p>
            <a:r>
              <a:rPr lang="en-US" b="1" dirty="0" smtClean="0"/>
              <a:t>Players in Organized Exchanges</a:t>
            </a:r>
            <a:endParaRPr lang="en-US" b="1" dirty="0"/>
          </a:p>
        </p:txBody>
      </p:sp>
      <p:sp>
        <p:nvSpPr>
          <p:cNvPr id="133123" name="Rectangle 3"/>
          <p:cNvSpPr>
            <a:spLocks noGrp="1" noChangeArrowheads="1"/>
          </p:cNvSpPr>
          <p:nvPr>
            <p:ph type="body" idx="4294967295"/>
          </p:nvPr>
        </p:nvSpPr>
        <p:spPr>
          <a:xfrm>
            <a:off x="533400" y="1219200"/>
            <a:ext cx="8382000" cy="5105400"/>
          </a:xfrm>
        </p:spPr>
        <p:txBody>
          <a:bodyPr lIns="90488" tIns="44450" rIns="90488" bIns="44450">
            <a:normAutofit fontScale="77500" lnSpcReduction="20000"/>
          </a:bodyPr>
          <a:lstStyle/>
          <a:p>
            <a:r>
              <a:rPr lang="en-US" dirty="0"/>
              <a:t>Members of the exchange: </a:t>
            </a:r>
          </a:p>
          <a:p>
            <a:pPr lvl="1"/>
            <a:r>
              <a:rPr lang="en-US" dirty="0"/>
              <a:t>Purchase a seat on the exchange, </a:t>
            </a:r>
            <a:r>
              <a:rPr lang="en-US" dirty="0" smtClean="0"/>
              <a:t>obtain </a:t>
            </a:r>
            <a:r>
              <a:rPr lang="en-US" dirty="0"/>
              <a:t>the right to trade and a say in the governance of the exchange</a:t>
            </a:r>
            <a:r>
              <a:rPr lang="en-US" dirty="0" smtClean="0"/>
              <a:t>.</a:t>
            </a:r>
            <a:endParaRPr lang="en-US" sz="2000" dirty="0"/>
          </a:p>
          <a:p>
            <a:r>
              <a:rPr lang="en-US" dirty="0"/>
              <a:t>Commission broker: </a:t>
            </a:r>
          </a:p>
          <a:p>
            <a:pPr lvl="1"/>
            <a:r>
              <a:rPr lang="en-US" dirty="0"/>
              <a:t>Employee of a member firm, processes orders for the firm, earns a commission</a:t>
            </a:r>
            <a:r>
              <a:rPr lang="en-US" dirty="0" smtClean="0"/>
              <a:t>.</a:t>
            </a:r>
            <a:endParaRPr lang="en-US" sz="2000" dirty="0"/>
          </a:p>
          <a:p>
            <a:r>
              <a:rPr lang="en-US" dirty="0"/>
              <a:t>Floor broker: </a:t>
            </a:r>
          </a:p>
          <a:p>
            <a:pPr lvl="1"/>
            <a:r>
              <a:rPr lang="en-US" dirty="0"/>
              <a:t>Independent broker who works for various member firms as needed</a:t>
            </a:r>
            <a:r>
              <a:rPr lang="en-US" dirty="0" smtClean="0"/>
              <a:t>.</a:t>
            </a:r>
          </a:p>
          <a:p>
            <a:r>
              <a:rPr lang="en-US" dirty="0"/>
              <a:t>Floor trader:</a:t>
            </a:r>
          </a:p>
          <a:p>
            <a:pPr lvl="1"/>
            <a:r>
              <a:rPr lang="en-US" dirty="0"/>
              <a:t>Independent trader who buys and sells securities for his/her own account.  Often called speculator or arbitrageur</a:t>
            </a:r>
            <a:r>
              <a:rPr lang="en-US" dirty="0" smtClean="0"/>
              <a:t>.</a:t>
            </a:r>
          </a:p>
          <a:p>
            <a:r>
              <a:rPr lang="en-US" dirty="0" smtClean="0"/>
              <a:t>Specialist:</a:t>
            </a:r>
          </a:p>
          <a:p>
            <a:pPr lvl="1"/>
            <a:r>
              <a:rPr lang="en-US" dirty="0"/>
              <a:t>Exchange appointed firm in charge of running the market for a given stock(s).  </a:t>
            </a:r>
            <a:endParaRPr lang="en-US" dirty="0" smtClean="0"/>
          </a:p>
          <a:p>
            <a:pPr lvl="1"/>
            <a:r>
              <a:rPr lang="en-US" dirty="0"/>
              <a:t>Acts as both a broker and a dealer charged with matching buy and sell orders from customers and/or filling customer's orders by adding to or selling their own inventory of stock.  </a:t>
            </a:r>
            <a:endParaRPr lang="en-US" dirty="0" smtClean="0"/>
          </a:p>
          <a:p>
            <a:r>
              <a:rPr lang="en-US" dirty="0" smtClean="0"/>
              <a:t>When an </a:t>
            </a:r>
            <a:r>
              <a:rPr lang="en-US" dirty="0"/>
              <a:t>investor places a market order with his broker, the broker electronically submits the order to the floor of the NYSE.  The commission broker takes the order; he may send it to a floor broker or to the specialist.</a:t>
            </a:r>
          </a:p>
        </p:txBody>
      </p:sp>
    </p:spTree>
    <p:extLst>
      <p:ext uri="{BB962C8B-B14F-4D97-AF65-F5344CB8AC3E}">
        <p14:creationId xmlns:p14="http://schemas.microsoft.com/office/powerpoint/2010/main" val="2978896527"/>
      </p:ext>
    </p:extLst>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idx="4294967295"/>
          </p:nvPr>
        </p:nvSpPr>
        <p:spPr>
          <a:xfrm>
            <a:off x="404813" y="312738"/>
            <a:ext cx="7981950" cy="685800"/>
          </a:xfrm>
        </p:spPr>
        <p:txBody>
          <a:bodyPr lIns="90488" tIns="44450" rIns="90488" bIns="44450"/>
          <a:lstStyle/>
          <a:p>
            <a:r>
              <a:rPr lang="en-US" b="1"/>
              <a:t>Electronic Trading on the NYSE</a:t>
            </a:r>
          </a:p>
        </p:txBody>
      </p:sp>
      <p:sp>
        <p:nvSpPr>
          <p:cNvPr id="37891" name="Rectangle 3"/>
          <p:cNvSpPr>
            <a:spLocks noGrp="1" noChangeArrowheads="1"/>
          </p:cNvSpPr>
          <p:nvPr>
            <p:ph type="body" idx="4294967295"/>
          </p:nvPr>
        </p:nvSpPr>
        <p:spPr/>
        <p:txBody>
          <a:bodyPr lIns="90488" tIns="44450" rIns="90488" bIns="44450"/>
          <a:lstStyle/>
          <a:p>
            <a:pPr>
              <a:lnSpc>
                <a:spcPct val="80000"/>
              </a:lnSpc>
            </a:pPr>
            <a:r>
              <a:rPr lang="en-US" sz="3000" dirty="0" err="1"/>
              <a:t>SuperDot</a:t>
            </a:r>
            <a:endParaRPr lang="en-US" sz="3000" dirty="0"/>
          </a:p>
          <a:p>
            <a:pPr lvl="1">
              <a:lnSpc>
                <a:spcPct val="80000"/>
              </a:lnSpc>
              <a:buFont typeface="Arial" charset="0"/>
              <a:buChar char="•"/>
            </a:pPr>
            <a:r>
              <a:rPr lang="en-US" sz="2600" dirty="0"/>
              <a:t>Electronic order routing system allows brokers to electronically send orders directly to specialist. </a:t>
            </a:r>
            <a:endParaRPr lang="en-US" sz="2600" dirty="0" smtClean="0"/>
          </a:p>
          <a:p>
            <a:pPr lvl="1">
              <a:lnSpc>
                <a:spcPct val="80000"/>
              </a:lnSpc>
              <a:buFont typeface="Arial" charset="0"/>
              <a:buChar char="•"/>
            </a:pPr>
            <a:r>
              <a:rPr lang="en-US" sz="2600" dirty="0" smtClean="0"/>
              <a:t>Useful for program trading</a:t>
            </a:r>
            <a:r>
              <a:rPr lang="en-US" dirty="0"/>
              <a:t/>
            </a:r>
            <a:br>
              <a:rPr lang="en-US" dirty="0"/>
            </a:br>
            <a:r>
              <a:rPr lang="en-US" sz="400" dirty="0"/>
              <a:t>0</a:t>
            </a:r>
            <a:endParaRPr lang="en-US" dirty="0"/>
          </a:p>
          <a:p>
            <a:pPr>
              <a:lnSpc>
                <a:spcPct val="80000"/>
              </a:lnSpc>
            </a:pPr>
            <a:r>
              <a:rPr lang="en-US" sz="3000" dirty="0" err="1"/>
              <a:t>DirectPlus</a:t>
            </a:r>
            <a:endParaRPr lang="en-US" sz="3000" dirty="0"/>
          </a:p>
          <a:p>
            <a:pPr lvl="1">
              <a:lnSpc>
                <a:spcPct val="80000"/>
              </a:lnSpc>
              <a:buFont typeface="Arial" charset="0"/>
              <a:buChar char="•"/>
            </a:pPr>
            <a:r>
              <a:rPr lang="en-US" sz="2600" dirty="0"/>
              <a:t>Fully automated trade execution system</a:t>
            </a:r>
          </a:p>
          <a:p>
            <a:pPr lvl="1">
              <a:lnSpc>
                <a:spcPct val="80000"/>
              </a:lnSpc>
              <a:buFont typeface="Arial" charset="0"/>
              <a:buChar char="•"/>
            </a:pPr>
            <a:r>
              <a:rPr lang="en-US" sz="2600" dirty="0"/>
              <a:t>Execution time &lt; ½ second</a:t>
            </a:r>
          </a:p>
          <a:p>
            <a:pPr lvl="1">
              <a:lnSpc>
                <a:spcPct val="80000"/>
              </a:lnSpc>
              <a:buFont typeface="Arial" charset="0"/>
              <a:buChar char="•"/>
            </a:pPr>
            <a:endParaRPr lang="en-US" sz="300" dirty="0"/>
          </a:p>
          <a:p>
            <a:pPr lvl="1">
              <a:lnSpc>
                <a:spcPct val="80000"/>
              </a:lnSpc>
              <a:buFont typeface="Arial" charset="0"/>
              <a:buChar char="•"/>
            </a:pPr>
            <a:endParaRPr lang="en-US" sz="200" dirty="0"/>
          </a:p>
          <a:p>
            <a:pPr>
              <a:lnSpc>
                <a:spcPct val="80000"/>
              </a:lnSpc>
            </a:pPr>
            <a:r>
              <a:rPr lang="en-US" sz="3000" dirty="0"/>
              <a:t>Electronic order placement is growing, </a:t>
            </a:r>
            <a:r>
              <a:rPr lang="en-US" sz="3000" dirty="0" smtClean="0"/>
              <a:t>but large </a:t>
            </a:r>
            <a:r>
              <a:rPr lang="en-US" sz="3000" dirty="0"/>
              <a:t>orders still require human intervention.</a:t>
            </a:r>
          </a:p>
        </p:txBody>
      </p:sp>
    </p:spTree>
    <p:extLst>
      <p:ext uri="{BB962C8B-B14F-4D97-AF65-F5344CB8AC3E}">
        <p14:creationId xmlns:p14="http://schemas.microsoft.com/office/powerpoint/2010/main" val="3568590586"/>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Learning Goals</a:t>
            </a:r>
            <a:endParaRPr lang="en-US" dirty="0"/>
          </a:p>
        </p:txBody>
      </p:sp>
      <p:sp>
        <p:nvSpPr>
          <p:cNvPr id="3" name="Slide Number Placeholder 2"/>
          <p:cNvSpPr>
            <a:spLocks noGrp="1"/>
          </p:cNvSpPr>
          <p:nvPr>
            <p:ph type="sldNum" sz="quarter" idx="12"/>
          </p:nvPr>
        </p:nvSpPr>
        <p:spPr/>
        <p:txBody>
          <a:bodyPr/>
          <a:lstStyle/>
          <a:p>
            <a:fld id="{E8C80D2A-EA4E-4A37-A9DF-772D0EA46EC5}" type="slidenum">
              <a:rPr lang="en-US" smtClean="0"/>
              <a:pPr/>
              <a:t>2</a:t>
            </a:fld>
            <a:endParaRPr lang="en-US" dirty="0"/>
          </a:p>
        </p:txBody>
      </p:sp>
      <p:sp>
        <p:nvSpPr>
          <p:cNvPr id="4" name="Content Placeholder 3"/>
          <p:cNvSpPr>
            <a:spLocks noGrp="1"/>
          </p:cNvSpPr>
          <p:nvPr>
            <p:ph sz="quarter" idx="13"/>
          </p:nvPr>
        </p:nvSpPr>
        <p:spPr/>
        <p:txBody>
          <a:bodyPr/>
          <a:lstStyle/>
          <a:p>
            <a:endParaRPr lang="en-US" dirty="0" smtClean="0"/>
          </a:p>
          <a:p>
            <a:r>
              <a:rPr lang="en-US" dirty="0" smtClean="0"/>
              <a:t>Understand primary market issue methods</a:t>
            </a:r>
          </a:p>
          <a:p>
            <a:r>
              <a:rPr lang="en-US" dirty="0" smtClean="0"/>
              <a:t>How do investment bankers assist in security issuance?</a:t>
            </a:r>
          </a:p>
          <a:p>
            <a:r>
              <a:rPr lang="en-US" dirty="0" smtClean="0"/>
              <a:t>What are the differences between the various kinds of security markets?</a:t>
            </a:r>
          </a:p>
          <a:p>
            <a:r>
              <a:rPr lang="en-US" dirty="0" smtClean="0"/>
              <a:t>What is margin trading?</a:t>
            </a:r>
          </a:p>
          <a:p>
            <a:r>
              <a:rPr lang="en-US" dirty="0" smtClean="0"/>
              <a:t>What is a short sale?</a:t>
            </a:r>
          </a:p>
          <a:p>
            <a:r>
              <a:rPr lang="en-US" dirty="0" smtClean="0"/>
              <a:t>What is insider trading?</a:t>
            </a:r>
            <a:endParaRPr lang="en-US" dirty="0"/>
          </a:p>
        </p:txBody>
      </p:sp>
    </p:spTree>
    <p:extLst>
      <p:ext uri="{BB962C8B-B14F-4D97-AF65-F5344CB8AC3E}">
        <p14:creationId xmlns:p14="http://schemas.microsoft.com/office/powerpoint/2010/main" val="115361477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6866" name="Rectangle 2"/>
          <p:cNvSpPr>
            <a:spLocks noGrp="1" noChangeArrowheads="1"/>
          </p:cNvSpPr>
          <p:nvPr>
            <p:ph type="title" idx="4294967295"/>
          </p:nvPr>
        </p:nvSpPr>
        <p:spPr>
          <a:xfrm>
            <a:off x="0" y="369888"/>
            <a:ext cx="9424988" cy="509587"/>
          </a:xfrm>
          <a:noFill/>
        </p:spPr>
        <p:txBody>
          <a:bodyPr lIns="90488" tIns="44450" rIns="90488" bIns="44450">
            <a:normAutofit fontScale="90000"/>
          </a:bodyPr>
          <a:lstStyle/>
          <a:p>
            <a:r>
              <a:rPr lang="en-US" b="1"/>
              <a:t>Electronic Computer Networks (ECNs)</a:t>
            </a:r>
          </a:p>
        </p:txBody>
      </p:sp>
      <p:sp>
        <p:nvSpPr>
          <p:cNvPr id="36867" name="Text Box 7"/>
          <p:cNvSpPr txBox="1">
            <a:spLocks noChangeArrowheads="1"/>
          </p:cNvSpPr>
          <p:nvPr/>
        </p:nvSpPr>
        <p:spPr bwMode="auto">
          <a:xfrm>
            <a:off x="227013" y="1306513"/>
            <a:ext cx="8477250" cy="3171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28600" indent="-228600" eaLnBrk="0" hangingPunct="0">
              <a:defRPr sz="2400" b="1">
                <a:solidFill>
                  <a:schemeClr val="bg1"/>
                </a:solidFill>
                <a:latin typeface="Arial" charset="0"/>
              </a:defRPr>
            </a:lvl1pPr>
            <a:lvl2pPr marL="630238" indent="-173038" eaLnBrk="0" hangingPunct="0">
              <a:defRPr sz="2400" b="1">
                <a:solidFill>
                  <a:schemeClr val="bg1"/>
                </a:solidFill>
                <a:latin typeface="Arial" charset="0"/>
              </a:defRPr>
            </a:lvl2pPr>
            <a:lvl3pPr marL="1143000" indent="-228600" eaLnBrk="0" hangingPunct="0">
              <a:defRPr sz="2400" b="1">
                <a:solidFill>
                  <a:schemeClr val="bg1"/>
                </a:solidFill>
                <a:latin typeface="Arial" charset="0"/>
              </a:defRPr>
            </a:lvl3pPr>
            <a:lvl4pPr marL="1600200" indent="-228600" eaLnBrk="0" hangingPunct="0">
              <a:defRPr sz="2400" b="1">
                <a:solidFill>
                  <a:schemeClr val="bg1"/>
                </a:solidFill>
                <a:latin typeface="Arial" charset="0"/>
              </a:defRPr>
            </a:lvl4pPr>
            <a:lvl5pPr marL="2057400" indent="-228600" eaLnBrk="0" hangingPunct="0">
              <a:defRPr sz="2400" b="1">
                <a:solidFill>
                  <a:schemeClr val="bg1"/>
                </a:solidFill>
                <a:latin typeface="Arial" charset="0"/>
              </a:defRPr>
            </a:lvl5pPr>
            <a:lvl6pPr marL="2514600" indent="-228600" eaLnBrk="0" fontAlgn="base" hangingPunct="0">
              <a:spcBef>
                <a:spcPct val="20000"/>
              </a:spcBef>
              <a:spcAft>
                <a:spcPct val="0"/>
              </a:spcAft>
              <a:defRPr sz="2400" b="1">
                <a:solidFill>
                  <a:schemeClr val="bg1"/>
                </a:solidFill>
                <a:latin typeface="Arial" charset="0"/>
              </a:defRPr>
            </a:lvl6pPr>
            <a:lvl7pPr marL="2971800" indent="-228600" eaLnBrk="0" fontAlgn="base" hangingPunct="0">
              <a:spcBef>
                <a:spcPct val="20000"/>
              </a:spcBef>
              <a:spcAft>
                <a:spcPct val="0"/>
              </a:spcAft>
              <a:defRPr sz="2400" b="1">
                <a:solidFill>
                  <a:schemeClr val="bg1"/>
                </a:solidFill>
                <a:latin typeface="Arial" charset="0"/>
              </a:defRPr>
            </a:lvl7pPr>
            <a:lvl8pPr marL="3429000" indent="-228600" eaLnBrk="0" fontAlgn="base" hangingPunct="0">
              <a:spcBef>
                <a:spcPct val="20000"/>
              </a:spcBef>
              <a:spcAft>
                <a:spcPct val="0"/>
              </a:spcAft>
              <a:defRPr sz="2400" b="1">
                <a:solidFill>
                  <a:schemeClr val="bg1"/>
                </a:solidFill>
                <a:latin typeface="Arial" charset="0"/>
              </a:defRPr>
            </a:lvl8pPr>
            <a:lvl9pPr marL="3886200" indent="-228600" eaLnBrk="0" fontAlgn="base" hangingPunct="0">
              <a:spcBef>
                <a:spcPct val="20000"/>
              </a:spcBef>
              <a:spcAft>
                <a:spcPct val="0"/>
              </a:spcAft>
              <a:defRPr sz="2400" b="1">
                <a:solidFill>
                  <a:schemeClr val="bg1"/>
                </a:solidFill>
                <a:latin typeface="Arial" charset="0"/>
              </a:defRPr>
            </a:lvl9pPr>
          </a:lstStyle>
          <a:p>
            <a:pPr eaLnBrk="1" hangingPunct="1"/>
            <a:r>
              <a:rPr lang="en-US" sz="2200">
                <a:solidFill>
                  <a:schemeClr val="tx1"/>
                </a:solidFill>
              </a:rPr>
              <a:t>	ECNs allow institutional investors to post quotes and trade directly with each other.  (4</a:t>
            </a:r>
            <a:r>
              <a:rPr lang="en-US" sz="2200" baseline="30000">
                <a:solidFill>
                  <a:schemeClr val="tx1"/>
                </a:solidFill>
              </a:rPr>
              <a:t>th</a:t>
            </a:r>
            <a:r>
              <a:rPr lang="en-US" sz="2200">
                <a:solidFill>
                  <a:schemeClr val="tx1"/>
                </a:solidFill>
              </a:rPr>
              <a:t> Market)</a:t>
            </a:r>
          </a:p>
          <a:p>
            <a:pPr eaLnBrk="1" hangingPunct="1">
              <a:buFontTx/>
              <a:buChar char="•"/>
            </a:pPr>
            <a:r>
              <a:rPr lang="en-US" sz="2200">
                <a:solidFill>
                  <a:schemeClr val="tx1"/>
                </a:solidFill>
              </a:rPr>
              <a:t> </a:t>
            </a:r>
          </a:p>
          <a:p>
            <a:pPr eaLnBrk="1" hangingPunct="1">
              <a:buFontTx/>
              <a:buChar char="•"/>
            </a:pPr>
            <a:r>
              <a:rPr lang="en-US" sz="2200">
                <a:solidFill>
                  <a:schemeClr val="tx1"/>
                </a:solidFill>
              </a:rPr>
              <a:t> </a:t>
            </a:r>
          </a:p>
          <a:p>
            <a:pPr eaLnBrk="1" hangingPunct="1">
              <a:buFontTx/>
              <a:buChar char="•"/>
            </a:pPr>
            <a:r>
              <a:rPr lang="en-US" sz="2200">
                <a:solidFill>
                  <a:schemeClr val="tx1"/>
                </a:solidFill>
              </a:rPr>
              <a:t> </a:t>
            </a:r>
          </a:p>
          <a:p>
            <a:pPr lvl="1" eaLnBrk="1" hangingPunct="1">
              <a:buFontTx/>
              <a:buChar char="•"/>
            </a:pPr>
            <a:r>
              <a:rPr lang="en-US" sz="2200">
                <a:solidFill>
                  <a:schemeClr val="tx1"/>
                </a:solidFill>
                <a:cs typeface="Arial" charset="0"/>
              </a:rPr>
              <a:t> </a:t>
            </a:r>
          </a:p>
          <a:p>
            <a:pPr lvl="1" eaLnBrk="1" hangingPunct="1">
              <a:buFontTx/>
              <a:buChar char="•"/>
            </a:pPr>
            <a:r>
              <a:rPr lang="en-US" sz="2200">
                <a:solidFill>
                  <a:schemeClr val="tx1"/>
                </a:solidFill>
                <a:cs typeface="Arial" charset="0"/>
              </a:rPr>
              <a:t> </a:t>
            </a:r>
          </a:p>
          <a:p>
            <a:pPr lvl="1" eaLnBrk="1" hangingPunct="1">
              <a:buFontTx/>
              <a:buChar char="•"/>
            </a:pPr>
            <a:r>
              <a:rPr lang="en-US" sz="2200">
                <a:solidFill>
                  <a:schemeClr val="tx1"/>
                </a:solidFill>
                <a:cs typeface="Arial" charset="0"/>
              </a:rPr>
              <a:t> </a:t>
            </a:r>
          </a:p>
        </p:txBody>
      </p:sp>
      <p:sp>
        <p:nvSpPr>
          <p:cNvPr id="52233" name="Rectangle 9"/>
          <p:cNvSpPr>
            <a:spLocks noChangeArrowheads="1"/>
          </p:cNvSpPr>
          <p:nvPr/>
        </p:nvSpPr>
        <p:spPr bwMode="auto">
          <a:xfrm>
            <a:off x="896938" y="1943100"/>
            <a:ext cx="4572000" cy="1243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p>
            <a:r>
              <a:rPr lang="en-US" sz="2200">
                <a:solidFill>
                  <a:schemeClr val="tx1"/>
                </a:solidFill>
              </a:rPr>
              <a:t>Public limit order book</a:t>
            </a:r>
          </a:p>
          <a:p>
            <a:r>
              <a:rPr lang="en-US" sz="2200">
                <a:solidFill>
                  <a:schemeClr val="tx1"/>
                </a:solidFill>
              </a:rPr>
              <a:t>Automatic execution</a:t>
            </a:r>
          </a:p>
          <a:p>
            <a:r>
              <a:rPr lang="en-US" sz="2200">
                <a:solidFill>
                  <a:schemeClr val="tx1"/>
                </a:solidFill>
              </a:rPr>
              <a:t>Advantages include</a:t>
            </a:r>
          </a:p>
        </p:txBody>
      </p:sp>
      <p:sp>
        <p:nvSpPr>
          <p:cNvPr id="52234" name="Rectangle 10"/>
          <p:cNvSpPr>
            <a:spLocks noChangeArrowheads="1"/>
          </p:cNvSpPr>
          <p:nvPr/>
        </p:nvSpPr>
        <p:spPr bwMode="auto">
          <a:xfrm>
            <a:off x="1292225" y="3041213"/>
            <a:ext cx="7519988" cy="1243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p>
            <a:r>
              <a:rPr lang="en-US" sz="2200" dirty="0">
                <a:solidFill>
                  <a:schemeClr val="tx1"/>
                </a:solidFill>
              </a:rPr>
              <a:t>Lower transactions costs (usually &lt; 1¢ per share)</a:t>
            </a:r>
          </a:p>
          <a:p>
            <a:r>
              <a:rPr lang="en-US" sz="2200" dirty="0">
                <a:solidFill>
                  <a:schemeClr val="tx1"/>
                </a:solidFill>
              </a:rPr>
              <a:t>Speed even on large trade sizes</a:t>
            </a:r>
          </a:p>
          <a:p>
            <a:r>
              <a:rPr lang="en-US" sz="2200" dirty="0">
                <a:solidFill>
                  <a:schemeClr val="tx1"/>
                </a:solidFill>
              </a:rPr>
              <a:t>Anonymity</a:t>
            </a:r>
          </a:p>
        </p:txBody>
      </p:sp>
      <p:grpSp>
        <p:nvGrpSpPr>
          <p:cNvPr id="36871" name="Group 8"/>
          <p:cNvGrpSpPr>
            <a:grpSpLocks/>
          </p:cNvGrpSpPr>
          <p:nvPr/>
        </p:nvGrpSpPr>
        <p:grpSpPr bwMode="auto">
          <a:xfrm>
            <a:off x="1868488" y="4062030"/>
            <a:ext cx="6167437" cy="2164545"/>
            <a:chOff x="742950" y="4186394"/>
            <a:chExt cx="6167804" cy="2164051"/>
          </a:xfrm>
        </p:grpSpPr>
        <p:pic>
          <p:nvPicPr>
            <p:cNvPr id="36872" name="Picture 6" descr="bod30611_t0305"/>
            <p:cNvPicPr>
              <a:picLocks noChangeAspect="1" noChangeArrowheads="1"/>
            </p:cNvPicPr>
            <p:nvPr/>
          </p:nvPicPr>
          <p:blipFill>
            <a:blip r:embed="rId3">
              <a:extLst>
                <a:ext uri="{28A0092B-C50C-407E-A947-70E740481C1C}">
                  <a14:useLocalDpi xmlns:a14="http://schemas.microsoft.com/office/drawing/2010/main" val="0"/>
                </a:ext>
              </a:extLst>
            </a:blip>
            <a:srcRect r="24353"/>
            <a:stretch>
              <a:fillRect/>
            </a:stretch>
          </p:blipFill>
          <p:spPr bwMode="auto">
            <a:xfrm>
              <a:off x="742950" y="4602608"/>
              <a:ext cx="6167804" cy="1747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6873" name="TextBox 7"/>
            <p:cNvSpPr txBox="1">
              <a:spLocks noChangeArrowheads="1"/>
            </p:cNvSpPr>
            <p:nvPr/>
          </p:nvSpPr>
          <p:spPr bwMode="auto">
            <a:xfrm>
              <a:off x="949337" y="4186394"/>
              <a:ext cx="5732803" cy="4570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chemeClr val="bg1"/>
                  </a:solidFill>
                  <a:latin typeface="Arial" charset="0"/>
                </a:defRPr>
              </a:lvl1pPr>
              <a:lvl2pPr marL="742950" indent="-285750" eaLnBrk="0" hangingPunct="0">
                <a:defRPr sz="2400" b="1">
                  <a:solidFill>
                    <a:schemeClr val="bg1"/>
                  </a:solidFill>
                  <a:latin typeface="Arial" charset="0"/>
                </a:defRPr>
              </a:lvl2pPr>
              <a:lvl3pPr marL="1143000" indent="-228600" eaLnBrk="0" hangingPunct="0">
                <a:defRPr sz="2400" b="1">
                  <a:solidFill>
                    <a:schemeClr val="bg1"/>
                  </a:solidFill>
                  <a:latin typeface="Arial" charset="0"/>
                </a:defRPr>
              </a:lvl3pPr>
              <a:lvl4pPr marL="1600200" indent="-228600" eaLnBrk="0" hangingPunct="0">
                <a:defRPr sz="2400" b="1">
                  <a:solidFill>
                    <a:schemeClr val="bg1"/>
                  </a:solidFill>
                  <a:latin typeface="Arial" charset="0"/>
                </a:defRPr>
              </a:lvl4pPr>
              <a:lvl5pPr marL="2057400" indent="-228600" eaLnBrk="0" hangingPunct="0">
                <a:defRPr sz="2400" b="1">
                  <a:solidFill>
                    <a:schemeClr val="bg1"/>
                  </a:solidFill>
                  <a:latin typeface="Arial" charset="0"/>
                </a:defRPr>
              </a:lvl5pPr>
              <a:lvl6pPr marL="2514600" indent="-228600" eaLnBrk="0" fontAlgn="base" hangingPunct="0">
                <a:spcBef>
                  <a:spcPct val="20000"/>
                </a:spcBef>
                <a:spcAft>
                  <a:spcPct val="0"/>
                </a:spcAft>
                <a:defRPr sz="2400" b="1">
                  <a:solidFill>
                    <a:schemeClr val="bg1"/>
                  </a:solidFill>
                  <a:latin typeface="Arial" charset="0"/>
                </a:defRPr>
              </a:lvl6pPr>
              <a:lvl7pPr marL="2971800" indent="-228600" eaLnBrk="0" fontAlgn="base" hangingPunct="0">
                <a:spcBef>
                  <a:spcPct val="20000"/>
                </a:spcBef>
                <a:spcAft>
                  <a:spcPct val="0"/>
                </a:spcAft>
                <a:defRPr sz="2400" b="1">
                  <a:solidFill>
                    <a:schemeClr val="bg1"/>
                  </a:solidFill>
                  <a:latin typeface="Arial" charset="0"/>
                </a:defRPr>
              </a:lvl7pPr>
              <a:lvl8pPr marL="3429000" indent="-228600" eaLnBrk="0" fontAlgn="base" hangingPunct="0">
                <a:spcBef>
                  <a:spcPct val="20000"/>
                </a:spcBef>
                <a:spcAft>
                  <a:spcPct val="0"/>
                </a:spcAft>
                <a:defRPr sz="2400" b="1">
                  <a:solidFill>
                    <a:schemeClr val="bg1"/>
                  </a:solidFill>
                  <a:latin typeface="Arial" charset="0"/>
                </a:defRPr>
              </a:lvl8pPr>
              <a:lvl9pPr marL="3886200" indent="-228600" eaLnBrk="0" fontAlgn="base" hangingPunct="0">
                <a:spcBef>
                  <a:spcPct val="20000"/>
                </a:spcBef>
                <a:spcAft>
                  <a:spcPct val="0"/>
                </a:spcAft>
                <a:defRPr sz="2400" b="1">
                  <a:solidFill>
                    <a:schemeClr val="bg1"/>
                  </a:solidFill>
                  <a:latin typeface="Arial" charset="0"/>
                </a:defRPr>
              </a:lvl9pPr>
            </a:lstStyle>
            <a:p>
              <a:pPr algn="ctr" eaLnBrk="1" hangingPunct="1"/>
              <a:r>
                <a:rPr lang="en-US" dirty="0">
                  <a:solidFill>
                    <a:schemeClr val="tx1"/>
                  </a:solidFill>
                </a:rPr>
                <a:t>ECNs</a:t>
              </a:r>
            </a:p>
          </p:txBody>
        </p:sp>
      </p:grpSp>
    </p:spTree>
    <p:extLst>
      <p:ext uri="{BB962C8B-B14F-4D97-AF65-F5344CB8AC3E}">
        <p14:creationId xmlns:p14="http://schemas.microsoft.com/office/powerpoint/2010/main" val="1235761937"/>
      </p:ext>
    </p:extLst>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idx="4294967295"/>
          </p:nvPr>
        </p:nvSpPr>
        <p:spPr>
          <a:xfrm>
            <a:off x="544513" y="401638"/>
            <a:ext cx="7913687" cy="509587"/>
          </a:xfrm>
        </p:spPr>
        <p:txBody>
          <a:bodyPr lIns="90488" tIns="44450" rIns="90488" bIns="44450">
            <a:normAutofit fontScale="90000"/>
          </a:bodyPr>
          <a:lstStyle/>
          <a:p>
            <a:r>
              <a:rPr lang="en-US" b="1"/>
              <a:t>Market Consolidation Trends</a:t>
            </a:r>
          </a:p>
        </p:txBody>
      </p:sp>
      <p:sp>
        <p:nvSpPr>
          <p:cNvPr id="3" name="Content Placeholder 2"/>
          <p:cNvSpPr>
            <a:spLocks noGrp="1"/>
          </p:cNvSpPr>
          <p:nvPr>
            <p:ph idx="4294967295"/>
          </p:nvPr>
        </p:nvSpPr>
        <p:spPr>
          <a:xfrm>
            <a:off x="381000" y="1143000"/>
            <a:ext cx="8229600" cy="4953000"/>
          </a:xfrm>
        </p:spPr>
        <p:txBody>
          <a:bodyPr lIns="90488" tIns="44450" rIns="90488" bIns="44450">
            <a:normAutofit fontScale="77500" lnSpcReduction="20000"/>
          </a:bodyPr>
          <a:lstStyle/>
          <a:p>
            <a:r>
              <a:rPr lang="en-US" b="1" dirty="0"/>
              <a:t>NYSE:</a:t>
            </a:r>
          </a:p>
          <a:p>
            <a:pPr lvl="1">
              <a:buFont typeface="Arial" charset="0"/>
              <a:buChar char="•"/>
            </a:pPr>
            <a:r>
              <a:rPr lang="en-US" b="1" dirty="0"/>
              <a:t>Merged with Archipelago ECN in 2006</a:t>
            </a:r>
          </a:p>
          <a:p>
            <a:pPr lvl="1">
              <a:buFont typeface="Arial" charset="0"/>
              <a:buChar char="•"/>
            </a:pPr>
            <a:r>
              <a:rPr lang="en-US" b="1" dirty="0"/>
              <a:t>Merged with Euronext in 2007</a:t>
            </a:r>
          </a:p>
          <a:p>
            <a:pPr lvl="1">
              <a:buFont typeface="Arial" charset="0"/>
              <a:buChar char="•"/>
            </a:pPr>
            <a:r>
              <a:rPr lang="en-US" b="1" dirty="0"/>
              <a:t>Acquired the ASE in 2008</a:t>
            </a:r>
          </a:p>
          <a:p>
            <a:pPr lvl="1">
              <a:buFont typeface="Arial" charset="0"/>
              <a:buChar char="•"/>
            </a:pPr>
            <a:r>
              <a:rPr lang="en-US" b="1" dirty="0"/>
              <a:t>Entering Indian and Japanese stock markets</a:t>
            </a:r>
          </a:p>
          <a:p>
            <a:pPr lvl="1">
              <a:buFont typeface="Arial" charset="0"/>
              <a:buChar char="•"/>
            </a:pPr>
            <a:endParaRPr lang="en-US" sz="2400" b="1" dirty="0"/>
          </a:p>
          <a:p>
            <a:r>
              <a:rPr lang="en-US" b="1" dirty="0"/>
              <a:t>NASDAQ</a:t>
            </a:r>
          </a:p>
          <a:p>
            <a:pPr lvl="1">
              <a:buFont typeface="Arial" charset="0"/>
              <a:buChar char="•"/>
            </a:pPr>
            <a:r>
              <a:rPr lang="en-US" b="1" dirty="0"/>
              <a:t>Acquired Instinet/Island in 2005</a:t>
            </a:r>
          </a:p>
          <a:p>
            <a:pPr lvl="1">
              <a:buFont typeface="Arial" charset="0"/>
              <a:buChar char="•"/>
            </a:pPr>
            <a:r>
              <a:rPr lang="en-US" b="1" dirty="0"/>
              <a:t>Acquired Boston Stock Exchange in 2007</a:t>
            </a:r>
          </a:p>
          <a:p>
            <a:pPr lvl="1">
              <a:buFont typeface="Arial" charset="0"/>
              <a:buChar char="•"/>
            </a:pPr>
            <a:r>
              <a:rPr lang="en-US" b="1" dirty="0"/>
              <a:t>Jointly acquired Swedish exchange </a:t>
            </a:r>
            <a:r>
              <a:rPr lang="en-US" b="1" dirty="0" smtClean="0"/>
              <a:t>OMX</a:t>
            </a:r>
          </a:p>
          <a:p>
            <a:r>
              <a:rPr lang="en-US" b="1" dirty="0"/>
              <a:t>Euronext</a:t>
            </a:r>
          </a:p>
          <a:p>
            <a:pPr lvl="1">
              <a:buFont typeface="Arial" charset="0"/>
              <a:buChar char="•"/>
            </a:pPr>
            <a:r>
              <a:rPr lang="en-US" b="1" dirty="0"/>
              <a:t>Formed from merger of Paris, Brussels, Lisbon and Amsterdam exchanges</a:t>
            </a:r>
          </a:p>
          <a:p>
            <a:pPr lvl="1">
              <a:buFont typeface="Arial" charset="0"/>
              <a:buChar char="•"/>
            </a:pPr>
            <a:r>
              <a:rPr lang="en-US" b="1" dirty="0"/>
              <a:t>Acquired the </a:t>
            </a:r>
            <a:r>
              <a:rPr lang="en-US" b="1" dirty="0" err="1"/>
              <a:t>Liffe</a:t>
            </a:r>
            <a:r>
              <a:rPr lang="en-US" b="1" dirty="0"/>
              <a:t> in London</a:t>
            </a:r>
          </a:p>
          <a:p>
            <a:pPr lvl="1">
              <a:buFont typeface="Arial" charset="0"/>
              <a:buChar char="•"/>
            </a:pPr>
            <a:r>
              <a:rPr lang="en-US" b="1" dirty="0"/>
              <a:t>Merged with NYSE in 2007</a:t>
            </a:r>
          </a:p>
          <a:p>
            <a:pPr lvl="1">
              <a:buFont typeface="Arial" charset="0"/>
              <a:buChar char="•"/>
            </a:pPr>
            <a:endParaRPr lang="en-US" b="1" dirty="0"/>
          </a:p>
          <a:p>
            <a:r>
              <a:rPr lang="en-US" b="1" dirty="0"/>
              <a:t>CME acquired CBOT in </a:t>
            </a:r>
            <a:r>
              <a:rPr lang="en-US" b="1" dirty="0" smtClean="0"/>
              <a:t>2007</a:t>
            </a:r>
            <a:endParaRPr lang="en-US" b="1" dirty="0"/>
          </a:p>
        </p:txBody>
      </p:sp>
    </p:spTree>
    <p:extLst>
      <p:ext uri="{BB962C8B-B14F-4D97-AF65-F5344CB8AC3E}">
        <p14:creationId xmlns:p14="http://schemas.microsoft.com/office/powerpoint/2010/main" val="400608434"/>
      </p:ext>
    </p:extLst>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Types of Markets: Nature of </a:t>
            </a:r>
            <a:r>
              <a:rPr lang="en-US" dirty="0" smtClean="0"/>
              <a:t>Trading</a:t>
            </a:r>
            <a:endParaRPr lang="en-US" dirty="0"/>
          </a:p>
        </p:txBody>
      </p:sp>
      <p:sp>
        <p:nvSpPr>
          <p:cNvPr id="3" name="Slide Number Placeholder 2"/>
          <p:cNvSpPr>
            <a:spLocks noGrp="1"/>
          </p:cNvSpPr>
          <p:nvPr>
            <p:ph type="sldNum" sz="quarter" idx="12"/>
          </p:nvPr>
        </p:nvSpPr>
        <p:spPr/>
        <p:txBody>
          <a:bodyPr/>
          <a:lstStyle/>
          <a:p>
            <a:fld id="{E8C80D2A-EA4E-4A37-A9DF-772D0EA46EC5}" type="slidenum">
              <a:rPr lang="en-US" smtClean="0"/>
              <a:pPr/>
              <a:t>22</a:t>
            </a:fld>
            <a:endParaRPr lang="en-US" dirty="0"/>
          </a:p>
        </p:txBody>
      </p:sp>
      <p:sp>
        <p:nvSpPr>
          <p:cNvPr id="4" name="Content Placeholder 3"/>
          <p:cNvSpPr>
            <a:spLocks noGrp="1"/>
          </p:cNvSpPr>
          <p:nvPr>
            <p:ph sz="quarter" idx="13"/>
          </p:nvPr>
        </p:nvSpPr>
        <p:spPr/>
        <p:txBody>
          <a:bodyPr>
            <a:normAutofit lnSpcReduction="10000"/>
          </a:bodyPr>
          <a:lstStyle/>
          <a:p>
            <a:endParaRPr lang="en-US" dirty="0"/>
          </a:p>
          <a:p>
            <a:r>
              <a:rPr lang="en-US" dirty="0" smtClean="0"/>
              <a:t>Direct </a:t>
            </a:r>
            <a:r>
              <a:rPr lang="en-US" dirty="0"/>
              <a:t>Search </a:t>
            </a:r>
            <a:r>
              <a:rPr lang="en-US" dirty="0" smtClean="0"/>
              <a:t>Markets</a:t>
            </a:r>
          </a:p>
          <a:p>
            <a:pPr lvl="1"/>
            <a:r>
              <a:rPr lang="en-US" dirty="0" smtClean="0"/>
              <a:t>Example: Craig’s List.</a:t>
            </a:r>
          </a:p>
          <a:p>
            <a:pPr lvl="0"/>
            <a:r>
              <a:rPr lang="en-US" dirty="0" smtClean="0"/>
              <a:t>Brokered Markets</a:t>
            </a:r>
          </a:p>
          <a:p>
            <a:pPr lvl="1"/>
            <a:r>
              <a:rPr lang="en-US" dirty="0" smtClean="0"/>
              <a:t>Example: Real estate market</a:t>
            </a:r>
            <a:endParaRPr lang="en-US" dirty="0"/>
          </a:p>
          <a:p>
            <a:pPr lvl="0"/>
            <a:r>
              <a:rPr lang="en-US" dirty="0"/>
              <a:t>Dealer </a:t>
            </a:r>
            <a:r>
              <a:rPr lang="en-US" dirty="0" smtClean="0"/>
              <a:t>Markets </a:t>
            </a:r>
          </a:p>
          <a:p>
            <a:pPr lvl="1"/>
            <a:r>
              <a:rPr lang="en-US" dirty="0" smtClean="0"/>
              <a:t>Quote-Driven </a:t>
            </a:r>
            <a:r>
              <a:rPr lang="en-US" dirty="0"/>
              <a:t>Markets</a:t>
            </a:r>
          </a:p>
          <a:p>
            <a:pPr lvl="0"/>
            <a:r>
              <a:rPr lang="en-US" dirty="0"/>
              <a:t>Auction </a:t>
            </a:r>
            <a:r>
              <a:rPr lang="en-US" dirty="0" smtClean="0"/>
              <a:t>Markets </a:t>
            </a:r>
          </a:p>
          <a:p>
            <a:pPr lvl="1"/>
            <a:r>
              <a:rPr lang="en-US" dirty="0" smtClean="0"/>
              <a:t>Order-Driven </a:t>
            </a:r>
            <a:r>
              <a:rPr lang="en-US" dirty="0"/>
              <a:t>Markets </a:t>
            </a:r>
            <a:endParaRPr lang="en-US" dirty="0" smtClean="0"/>
          </a:p>
          <a:p>
            <a:r>
              <a:rPr lang="en-US" dirty="0" smtClean="0"/>
              <a:t>Dealer and Auction markets are the most common kind of securities markets.</a:t>
            </a:r>
          </a:p>
        </p:txBody>
      </p:sp>
    </p:spTree>
    <p:extLst>
      <p:ext uri="{BB962C8B-B14F-4D97-AF65-F5344CB8AC3E}">
        <p14:creationId xmlns:p14="http://schemas.microsoft.com/office/powerpoint/2010/main" val="283196161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Auction Markets</a:t>
            </a:r>
            <a:endParaRPr lang="en-US" dirty="0"/>
          </a:p>
        </p:txBody>
      </p:sp>
      <p:sp>
        <p:nvSpPr>
          <p:cNvPr id="3" name="Slide Number Placeholder 2"/>
          <p:cNvSpPr>
            <a:spLocks noGrp="1"/>
          </p:cNvSpPr>
          <p:nvPr>
            <p:ph type="sldNum" sz="quarter" idx="12"/>
          </p:nvPr>
        </p:nvSpPr>
        <p:spPr/>
        <p:txBody>
          <a:bodyPr/>
          <a:lstStyle/>
          <a:p>
            <a:fld id="{E8C80D2A-EA4E-4A37-A9DF-772D0EA46EC5}" type="slidenum">
              <a:rPr lang="en-US" smtClean="0"/>
              <a:pPr/>
              <a:t>23</a:t>
            </a:fld>
            <a:endParaRPr lang="en-US" dirty="0"/>
          </a:p>
        </p:txBody>
      </p:sp>
      <p:sp>
        <p:nvSpPr>
          <p:cNvPr id="4" name="Content Placeholder 3"/>
          <p:cNvSpPr>
            <a:spLocks noGrp="1"/>
          </p:cNvSpPr>
          <p:nvPr>
            <p:ph sz="quarter" idx="13"/>
          </p:nvPr>
        </p:nvSpPr>
        <p:spPr>
          <a:xfrm>
            <a:off x="301752" y="1447800"/>
            <a:ext cx="8689848" cy="4803648"/>
          </a:xfrm>
        </p:spPr>
        <p:txBody>
          <a:bodyPr>
            <a:normAutofit fontScale="85000" lnSpcReduction="20000"/>
          </a:bodyPr>
          <a:lstStyle/>
          <a:p>
            <a:r>
              <a:rPr lang="en-US" dirty="0" smtClean="0"/>
              <a:t>An auction market is a market where buyers and sellers directly interact.  The NYSE is an example of such a market.</a:t>
            </a:r>
          </a:p>
          <a:p>
            <a:r>
              <a:rPr lang="en-US" dirty="0" smtClean="0"/>
              <a:t>The NYSE specialist is charged with </a:t>
            </a:r>
            <a:r>
              <a:rPr lang="en-US" dirty="0"/>
              <a:t>maintaining a </a:t>
            </a:r>
            <a:r>
              <a:rPr lang="en-US" dirty="0" smtClean="0"/>
              <a:t>“continuous</a:t>
            </a:r>
            <a:r>
              <a:rPr lang="en-US" dirty="0"/>
              <a:t>, orderly market</a:t>
            </a:r>
            <a:r>
              <a:rPr lang="en-US" dirty="0" smtClean="0"/>
              <a:t>.”</a:t>
            </a:r>
          </a:p>
          <a:p>
            <a:r>
              <a:rPr lang="en-US" dirty="0" smtClean="0"/>
              <a:t>He has four roles:</a:t>
            </a:r>
          </a:p>
          <a:p>
            <a:pPr lvl="1"/>
            <a:r>
              <a:rPr lang="en-US" dirty="0" smtClean="0">
                <a:solidFill>
                  <a:schemeClr val="tx1"/>
                </a:solidFill>
              </a:rPr>
              <a:t>Auctioneer: to ensure that bids and offers are posted accurately and in a timely manner.</a:t>
            </a:r>
          </a:p>
          <a:p>
            <a:pPr lvl="1"/>
            <a:r>
              <a:rPr lang="en-US" dirty="0" smtClean="0">
                <a:solidFill>
                  <a:schemeClr val="tx1"/>
                </a:solidFill>
              </a:rPr>
              <a:t>Agent: to accept limit orders from investors and ensure that the order is appropriately filled.</a:t>
            </a:r>
          </a:p>
          <a:p>
            <a:pPr lvl="1"/>
            <a:r>
              <a:rPr lang="en-US" dirty="0" smtClean="0">
                <a:solidFill>
                  <a:schemeClr val="tx1"/>
                </a:solidFill>
              </a:rPr>
              <a:t>Catalyst: to make sure that price changes are not huge.  If there is a demand-supply imbalance, the specialist may bring in other active traders.</a:t>
            </a:r>
          </a:p>
          <a:p>
            <a:pPr lvl="1"/>
            <a:r>
              <a:rPr lang="en-US" dirty="0" smtClean="0">
                <a:solidFill>
                  <a:schemeClr val="tx1"/>
                </a:solidFill>
              </a:rPr>
              <a:t>Principal: s/he may also do this by trading on his/her own behalf.  In this role, s/he</a:t>
            </a:r>
          </a:p>
          <a:p>
            <a:pPr lvl="2"/>
            <a:r>
              <a:rPr lang="en-US" dirty="0"/>
              <a:t>Must at times trade against the market</a:t>
            </a:r>
            <a:endParaRPr lang="en-US" dirty="0" smtClean="0"/>
          </a:p>
          <a:p>
            <a:pPr lvl="2"/>
            <a:r>
              <a:rPr lang="en-US" dirty="0" smtClean="0"/>
              <a:t>Can </a:t>
            </a:r>
            <a:r>
              <a:rPr lang="en-US" dirty="0"/>
              <a:t>petition exchange to halt </a:t>
            </a:r>
            <a:r>
              <a:rPr lang="en-US" dirty="0" smtClean="0"/>
              <a:t>trading</a:t>
            </a:r>
          </a:p>
          <a:p>
            <a:pPr lvl="2"/>
            <a:r>
              <a:rPr lang="en-US" dirty="0" smtClean="0"/>
              <a:t>Incur inventory costs/risks of holding stock</a:t>
            </a:r>
          </a:p>
          <a:p>
            <a:pPr lvl="2"/>
            <a:r>
              <a:rPr lang="en-US" dirty="0" smtClean="0"/>
              <a:t>Monitor and limit the bid/ask spread</a:t>
            </a:r>
          </a:p>
        </p:txBody>
      </p:sp>
      <p:sp>
        <p:nvSpPr>
          <p:cNvPr id="5" name="Rectangle 4"/>
          <p:cNvSpPr/>
          <p:nvPr/>
        </p:nvSpPr>
        <p:spPr>
          <a:xfrm>
            <a:off x="533400" y="6324600"/>
            <a:ext cx="8458200" cy="369332"/>
          </a:xfrm>
          <a:prstGeom prst="rect">
            <a:avLst/>
          </a:prstGeom>
        </p:spPr>
        <p:txBody>
          <a:bodyPr wrap="square">
            <a:spAutoFit/>
          </a:bodyPr>
          <a:lstStyle/>
          <a:p>
            <a:r>
              <a:rPr lang="en-US" dirty="0"/>
              <a:t>http://www.investopedia.com/ask/answers/128.asp#axzz26I4Ifo00</a:t>
            </a:r>
          </a:p>
        </p:txBody>
      </p:sp>
    </p:spTree>
    <p:extLst>
      <p:ext uri="{BB962C8B-B14F-4D97-AF65-F5344CB8AC3E}">
        <p14:creationId xmlns:p14="http://schemas.microsoft.com/office/powerpoint/2010/main" val="97682632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Dealer Markets</a:t>
            </a:r>
            <a:endParaRPr lang="en-US" dirty="0"/>
          </a:p>
        </p:txBody>
      </p:sp>
      <p:sp>
        <p:nvSpPr>
          <p:cNvPr id="3" name="Slide Number Placeholder 2"/>
          <p:cNvSpPr>
            <a:spLocks noGrp="1"/>
          </p:cNvSpPr>
          <p:nvPr>
            <p:ph type="sldNum" sz="quarter" idx="12"/>
          </p:nvPr>
        </p:nvSpPr>
        <p:spPr/>
        <p:txBody>
          <a:bodyPr/>
          <a:lstStyle/>
          <a:p>
            <a:fld id="{E8C80D2A-EA4E-4A37-A9DF-772D0EA46EC5}" type="slidenum">
              <a:rPr lang="en-US" smtClean="0"/>
              <a:pPr/>
              <a:t>24</a:t>
            </a:fld>
            <a:endParaRPr lang="en-US" dirty="0"/>
          </a:p>
        </p:txBody>
      </p:sp>
      <p:sp>
        <p:nvSpPr>
          <p:cNvPr id="4" name="Content Placeholder 3"/>
          <p:cNvSpPr>
            <a:spLocks noGrp="1"/>
          </p:cNvSpPr>
          <p:nvPr>
            <p:ph sz="quarter" idx="13"/>
          </p:nvPr>
        </p:nvSpPr>
        <p:spPr/>
        <p:txBody>
          <a:bodyPr>
            <a:normAutofit fontScale="77500" lnSpcReduction="20000"/>
          </a:bodyPr>
          <a:lstStyle/>
          <a:p>
            <a:r>
              <a:rPr lang="en-US" dirty="0"/>
              <a:t>A dealer market is one where dealers stand ready to buy and sell.  All transactions are routed through them. The NASDAQ is an example of a dealer market</a:t>
            </a:r>
            <a:r>
              <a:rPr lang="en-US" dirty="0" smtClean="0"/>
              <a:t>.</a:t>
            </a:r>
          </a:p>
          <a:p>
            <a:r>
              <a:rPr lang="en-US" dirty="0" smtClean="0"/>
              <a:t>The most important player in the NASDAQ is the broker-dealer.  </a:t>
            </a:r>
          </a:p>
          <a:p>
            <a:r>
              <a:rPr lang="en-US" dirty="0"/>
              <a:t>They are large investment companies that buy and sell securities through an electronic network. These market makers maintain inventories and buy </a:t>
            </a:r>
            <a:r>
              <a:rPr lang="en-US" dirty="0" smtClean="0"/>
              <a:t>and sell stocks </a:t>
            </a:r>
            <a:r>
              <a:rPr lang="en-US" dirty="0"/>
              <a:t>from their inventories to individual customers and other dealers</a:t>
            </a:r>
            <a:r>
              <a:rPr lang="en-US" dirty="0" smtClean="0"/>
              <a:t>.</a:t>
            </a:r>
          </a:p>
          <a:p>
            <a:r>
              <a:rPr lang="en-US" dirty="0" smtClean="0"/>
              <a:t>Each </a:t>
            </a:r>
            <a:r>
              <a:rPr lang="en-US" dirty="0"/>
              <a:t>market maker on the </a:t>
            </a:r>
            <a:r>
              <a:rPr lang="en-US" dirty="0" err="1"/>
              <a:t>Nasdaq</a:t>
            </a:r>
            <a:r>
              <a:rPr lang="en-US" dirty="0"/>
              <a:t> is required to give a two-sided quote, meaning they must state a firm bid price and a firm ask price that they are willing to honor</a:t>
            </a:r>
            <a:r>
              <a:rPr lang="en-US" dirty="0" smtClean="0"/>
              <a:t>.</a:t>
            </a:r>
            <a:endParaRPr lang="en-US" dirty="0"/>
          </a:p>
          <a:p>
            <a:r>
              <a:rPr lang="en-US" dirty="0" smtClean="0"/>
              <a:t>A market-maker on the NASDAQ does not have the same legal obligation as a NYSE specialist to ensure smooth trading.  However, this is effectively his/her function.</a:t>
            </a:r>
          </a:p>
          <a:p>
            <a:r>
              <a:rPr lang="en-US" dirty="0" smtClean="0"/>
              <a:t>The difference between the NASDAQ and the NYSE has reduced quite a bit in recent years, especially after the automation of both exchanges.</a:t>
            </a:r>
            <a:endParaRPr lang="en-US" dirty="0"/>
          </a:p>
          <a:p>
            <a:endParaRPr lang="en-US" dirty="0"/>
          </a:p>
          <a:p>
            <a:endParaRPr lang="en-US" dirty="0"/>
          </a:p>
        </p:txBody>
      </p:sp>
      <p:sp>
        <p:nvSpPr>
          <p:cNvPr id="6" name="Rectangle 5"/>
          <p:cNvSpPr/>
          <p:nvPr/>
        </p:nvSpPr>
        <p:spPr>
          <a:xfrm>
            <a:off x="304800" y="6204466"/>
            <a:ext cx="8534400" cy="369332"/>
          </a:xfrm>
          <a:prstGeom prst="rect">
            <a:avLst/>
          </a:prstGeom>
        </p:spPr>
        <p:txBody>
          <a:bodyPr wrap="square">
            <a:spAutoFit/>
          </a:bodyPr>
          <a:lstStyle/>
          <a:p>
            <a:r>
              <a:rPr lang="en-US" dirty="0"/>
              <a:t>http://www.investopedia.com/ask/answers/128.asp#axzz26I4Ifo00</a:t>
            </a:r>
          </a:p>
        </p:txBody>
      </p:sp>
    </p:spTree>
    <p:extLst>
      <p:ext uri="{BB962C8B-B14F-4D97-AF65-F5344CB8AC3E}">
        <p14:creationId xmlns:p14="http://schemas.microsoft.com/office/powerpoint/2010/main" val="112554602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Types of Orders</a:t>
            </a:r>
          </a:p>
        </p:txBody>
      </p:sp>
      <p:sp>
        <p:nvSpPr>
          <p:cNvPr id="3" name="Slide Number Placeholder 2"/>
          <p:cNvSpPr>
            <a:spLocks noGrp="1"/>
          </p:cNvSpPr>
          <p:nvPr>
            <p:ph type="sldNum" sz="quarter" idx="12"/>
          </p:nvPr>
        </p:nvSpPr>
        <p:spPr/>
        <p:txBody>
          <a:bodyPr/>
          <a:lstStyle/>
          <a:p>
            <a:fld id="{E8C80D2A-EA4E-4A37-A9DF-772D0EA46EC5}" type="slidenum">
              <a:rPr lang="en-US" smtClean="0"/>
              <a:pPr/>
              <a:t>25</a:t>
            </a:fld>
            <a:endParaRPr lang="en-US" dirty="0"/>
          </a:p>
        </p:txBody>
      </p:sp>
      <p:sp>
        <p:nvSpPr>
          <p:cNvPr id="4" name="Content Placeholder 3"/>
          <p:cNvSpPr>
            <a:spLocks noGrp="1"/>
          </p:cNvSpPr>
          <p:nvPr>
            <p:ph sz="quarter" idx="13"/>
          </p:nvPr>
        </p:nvSpPr>
        <p:spPr/>
        <p:txBody>
          <a:bodyPr>
            <a:normAutofit/>
          </a:bodyPr>
          <a:lstStyle/>
          <a:p>
            <a:pPr lvl="0"/>
            <a:endParaRPr lang="en-US" dirty="0"/>
          </a:p>
          <a:p>
            <a:pPr lvl="0"/>
            <a:r>
              <a:rPr lang="en-US" dirty="0" smtClean="0"/>
              <a:t>Market </a:t>
            </a:r>
            <a:r>
              <a:rPr lang="en-US" dirty="0"/>
              <a:t>Orders</a:t>
            </a:r>
          </a:p>
          <a:p>
            <a:pPr lvl="0"/>
            <a:r>
              <a:rPr lang="en-US" dirty="0"/>
              <a:t>Price-Contingent Orders </a:t>
            </a:r>
            <a:endParaRPr lang="en-US" dirty="0" smtClean="0"/>
          </a:p>
          <a:p>
            <a:pPr lvl="0"/>
            <a:endParaRPr lang="en-US" dirty="0"/>
          </a:p>
          <a:p>
            <a:pPr lvl="0"/>
            <a:r>
              <a:rPr lang="en-US" dirty="0"/>
              <a:t>http://webpage.pace.edu/pviswanath/notes/investments/securities_trading.html </a:t>
            </a:r>
          </a:p>
          <a:p>
            <a:pPr marL="0" indent="0">
              <a:buNone/>
            </a:pPr>
            <a:endParaRPr lang="en-US" dirty="0"/>
          </a:p>
        </p:txBody>
      </p:sp>
    </p:spTree>
    <p:extLst>
      <p:ext uri="{BB962C8B-B14F-4D97-AF65-F5344CB8AC3E}">
        <p14:creationId xmlns:p14="http://schemas.microsoft.com/office/powerpoint/2010/main" val="335870576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Trading </a:t>
            </a:r>
            <a:r>
              <a:rPr lang="en-US" dirty="0" smtClean="0"/>
              <a:t>Costs</a:t>
            </a:r>
            <a:endParaRPr lang="en-US" dirty="0"/>
          </a:p>
        </p:txBody>
      </p:sp>
      <p:sp>
        <p:nvSpPr>
          <p:cNvPr id="3" name="Slide Number Placeholder 2"/>
          <p:cNvSpPr>
            <a:spLocks noGrp="1"/>
          </p:cNvSpPr>
          <p:nvPr>
            <p:ph type="sldNum" sz="quarter" idx="12"/>
          </p:nvPr>
        </p:nvSpPr>
        <p:spPr/>
        <p:txBody>
          <a:bodyPr/>
          <a:lstStyle/>
          <a:p>
            <a:fld id="{E8C80D2A-EA4E-4A37-A9DF-772D0EA46EC5}" type="slidenum">
              <a:rPr lang="en-US" smtClean="0"/>
              <a:pPr/>
              <a:t>26</a:t>
            </a:fld>
            <a:endParaRPr lang="en-US" dirty="0"/>
          </a:p>
        </p:txBody>
      </p:sp>
      <p:sp>
        <p:nvSpPr>
          <p:cNvPr id="4" name="Content Placeholder 3"/>
          <p:cNvSpPr>
            <a:spLocks noGrp="1"/>
          </p:cNvSpPr>
          <p:nvPr>
            <p:ph sz="quarter" idx="13"/>
          </p:nvPr>
        </p:nvSpPr>
        <p:spPr/>
        <p:txBody>
          <a:bodyPr>
            <a:normAutofit/>
          </a:bodyPr>
          <a:lstStyle/>
          <a:p>
            <a:pPr lvl="0"/>
            <a:endParaRPr lang="en-US" dirty="0"/>
          </a:p>
          <a:p>
            <a:r>
              <a:rPr lang="en-US" dirty="0" smtClean="0"/>
              <a:t>Broker </a:t>
            </a:r>
            <a:r>
              <a:rPr lang="en-US" dirty="0"/>
              <a:t>Commissions</a:t>
            </a:r>
          </a:p>
          <a:p>
            <a:pPr lvl="0"/>
            <a:r>
              <a:rPr lang="en-US" dirty="0"/>
              <a:t>Bid-Ask Spread (Implicit cost)</a:t>
            </a:r>
          </a:p>
          <a:p>
            <a:pPr lvl="0"/>
            <a:r>
              <a:rPr lang="en-US" dirty="0"/>
              <a:t>Liquidity Cost</a:t>
            </a:r>
          </a:p>
          <a:p>
            <a:pPr lvl="0"/>
            <a:r>
              <a:rPr lang="en-US" dirty="0"/>
              <a:t>Quality of Execution (if there’s a wait, then a worse price may be </a:t>
            </a:r>
            <a:r>
              <a:rPr lang="en-US" dirty="0" smtClean="0"/>
              <a:t>obtained; </a:t>
            </a:r>
            <a:r>
              <a:rPr lang="en-US" dirty="0" err="1" smtClean="0"/>
              <a:t>ie</a:t>
            </a:r>
            <a:r>
              <a:rPr lang="en-US" dirty="0" smtClean="0"/>
              <a:t>. the Effective </a:t>
            </a:r>
            <a:r>
              <a:rPr lang="en-US" dirty="0"/>
              <a:t>Bid-Ask </a:t>
            </a:r>
            <a:r>
              <a:rPr lang="en-US" dirty="0" smtClean="0"/>
              <a:t>Spread may be greater than the quoted bid-ask spread)</a:t>
            </a:r>
            <a:endParaRPr lang="en-US" dirty="0"/>
          </a:p>
          <a:p>
            <a:pPr lvl="0"/>
            <a:r>
              <a:rPr lang="en-US" dirty="0"/>
              <a:t>Margin Cost</a:t>
            </a:r>
          </a:p>
          <a:p>
            <a:pPr marL="0" indent="0">
              <a:buNone/>
            </a:pPr>
            <a:endParaRPr lang="en-US" dirty="0"/>
          </a:p>
        </p:txBody>
      </p:sp>
    </p:spTree>
    <p:extLst>
      <p:ext uri="{BB962C8B-B14F-4D97-AF65-F5344CB8AC3E}">
        <p14:creationId xmlns:p14="http://schemas.microsoft.com/office/powerpoint/2010/main" val="333793037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Bid-Ask Spread</a:t>
            </a:r>
            <a:endParaRPr lang="en-US" dirty="0"/>
          </a:p>
        </p:txBody>
      </p:sp>
      <p:sp>
        <p:nvSpPr>
          <p:cNvPr id="3" name="Slide Number Placeholder 2"/>
          <p:cNvSpPr>
            <a:spLocks noGrp="1"/>
          </p:cNvSpPr>
          <p:nvPr>
            <p:ph type="sldNum" sz="quarter" idx="12"/>
          </p:nvPr>
        </p:nvSpPr>
        <p:spPr/>
        <p:txBody>
          <a:bodyPr/>
          <a:lstStyle/>
          <a:p>
            <a:fld id="{E8C80D2A-EA4E-4A37-A9DF-772D0EA46EC5}" type="slidenum">
              <a:rPr lang="en-US" smtClean="0"/>
              <a:pPr/>
              <a:t>27</a:t>
            </a:fld>
            <a:endParaRPr lang="en-US" dirty="0"/>
          </a:p>
        </p:txBody>
      </p:sp>
      <p:sp>
        <p:nvSpPr>
          <p:cNvPr id="4" name="Content Placeholder 3"/>
          <p:cNvSpPr>
            <a:spLocks noGrp="1"/>
          </p:cNvSpPr>
          <p:nvPr>
            <p:ph sz="quarter" idx="13"/>
          </p:nvPr>
        </p:nvSpPr>
        <p:spPr>
          <a:xfrm>
            <a:off x="301752" y="1295400"/>
            <a:ext cx="8503920" cy="5257800"/>
          </a:xfrm>
        </p:spPr>
        <p:txBody>
          <a:bodyPr>
            <a:normAutofit fontScale="77500" lnSpcReduction="20000"/>
          </a:bodyPr>
          <a:lstStyle/>
          <a:p>
            <a:r>
              <a:rPr lang="en-US" dirty="0" smtClean="0"/>
              <a:t>The bid price is the price that a trader is willing to pay for a security; the ask price is the price at which he is willing to sell a security.  The difference is called the bid-ask spread.</a:t>
            </a:r>
          </a:p>
          <a:p>
            <a:r>
              <a:rPr lang="en-US" dirty="0" smtClean="0"/>
              <a:t>A market order is one that can be executed at the market price, while a limit order either specifies a specific bid price (buy order) or a specific ask price (sell order).  Hence as long as there is any limit buy (sell) order, a market sell (buy) order is sure of being executed.  Hence a market order takes advantage of liquidity, while a limit order offers liquidity.</a:t>
            </a:r>
          </a:p>
          <a:p>
            <a:r>
              <a:rPr lang="en-US" dirty="0" smtClean="0"/>
              <a:t>The </a:t>
            </a:r>
            <a:r>
              <a:rPr lang="en-US" dirty="0"/>
              <a:t>bid-ask spread is the price that impatient traders pay for immediacy.  The spread is the compensation that dealers and limit order traders receive for offering immediacy.</a:t>
            </a:r>
          </a:p>
          <a:p>
            <a:pPr lvl="0"/>
            <a:r>
              <a:rPr lang="en-US" dirty="0" smtClean="0"/>
              <a:t>Traders </a:t>
            </a:r>
            <a:r>
              <a:rPr lang="en-US" dirty="0"/>
              <a:t>consider the spread when deciding whether to submit limit orders or market orders.  When the spread is wide, immediacy is expensive, market order executions are costly, and limit order submission strategies are attractive. </a:t>
            </a:r>
            <a:endParaRPr lang="en-US" dirty="0" smtClean="0"/>
          </a:p>
          <a:p>
            <a:pPr lvl="0"/>
            <a:r>
              <a:rPr lang="en-US" dirty="0" smtClean="0"/>
              <a:t>The </a:t>
            </a:r>
            <a:r>
              <a:rPr lang="en-US" dirty="0"/>
              <a:t>spread is also the most important factor that dealers consider when deciding whether or not to offer liquidity in a market.  If the spread is too narrow, dealing may not be profitable</a:t>
            </a:r>
            <a:r>
              <a:rPr lang="en-US" dirty="0" smtClean="0"/>
              <a:t>.</a:t>
            </a:r>
            <a:endParaRPr lang="en-US" dirty="0"/>
          </a:p>
        </p:txBody>
      </p:sp>
    </p:spTree>
    <p:extLst>
      <p:ext uri="{BB962C8B-B14F-4D97-AF65-F5344CB8AC3E}">
        <p14:creationId xmlns:p14="http://schemas.microsoft.com/office/powerpoint/2010/main" val="427965131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Components of the Bid-Ask Spread</a:t>
            </a:r>
            <a:endParaRPr lang="en-US" dirty="0"/>
          </a:p>
        </p:txBody>
      </p:sp>
      <p:sp>
        <p:nvSpPr>
          <p:cNvPr id="3" name="Slide Number Placeholder 2"/>
          <p:cNvSpPr>
            <a:spLocks noGrp="1"/>
          </p:cNvSpPr>
          <p:nvPr>
            <p:ph type="sldNum" sz="quarter" idx="12"/>
          </p:nvPr>
        </p:nvSpPr>
        <p:spPr/>
        <p:txBody>
          <a:bodyPr/>
          <a:lstStyle/>
          <a:p>
            <a:fld id="{E8C80D2A-EA4E-4A37-A9DF-772D0EA46EC5}" type="slidenum">
              <a:rPr lang="en-US" smtClean="0"/>
              <a:pPr/>
              <a:t>28</a:t>
            </a:fld>
            <a:endParaRPr lang="en-US" dirty="0"/>
          </a:p>
        </p:txBody>
      </p:sp>
      <p:sp>
        <p:nvSpPr>
          <p:cNvPr id="4" name="Content Placeholder 3"/>
          <p:cNvSpPr>
            <a:spLocks noGrp="1"/>
          </p:cNvSpPr>
          <p:nvPr>
            <p:ph sz="quarter" idx="13"/>
          </p:nvPr>
        </p:nvSpPr>
        <p:spPr/>
        <p:txBody>
          <a:bodyPr>
            <a:normAutofit fontScale="92500"/>
          </a:bodyPr>
          <a:lstStyle/>
          <a:p>
            <a:r>
              <a:rPr lang="en-US" dirty="0"/>
              <a:t>Transaction cost spread component – that part of the bid/ask spread that compensates dealers for their normal costs of doing business.  These include financing costs for their inventories, wages for staff, exchange membership dues, expenditures for telecommunications, research, trading system development, clearing and settlement, accounting, office space, utilities, etc.</a:t>
            </a:r>
          </a:p>
          <a:p>
            <a:r>
              <a:rPr lang="en-US" dirty="0"/>
              <a:t>The adverse selection spread component is the part of the bid/ask spread that compensates dealers for the losses they suffer when trading with well-informed traders.  This component allows dealers to earn from uninformed traders what they lose to informed traders</a:t>
            </a:r>
            <a:r>
              <a:rPr lang="en-US" dirty="0" smtClean="0"/>
              <a:t>.</a:t>
            </a:r>
            <a:endParaRPr lang="en-US" dirty="0"/>
          </a:p>
        </p:txBody>
      </p:sp>
    </p:spTree>
    <p:extLst>
      <p:ext uri="{BB962C8B-B14F-4D97-AF65-F5344CB8AC3E}">
        <p14:creationId xmlns:p14="http://schemas.microsoft.com/office/powerpoint/2010/main" val="120134513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model of the bid-ask spread</a:t>
            </a:r>
            <a:endParaRPr lang="en-US" dirty="0"/>
          </a:p>
        </p:txBody>
      </p:sp>
      <p:sp>
        <p:nvSpPr>
          <p:cNvPr id="3" name="Slide Number Placeholder 2"/>
          <p:cNvSpPr>
            <a:spLocks noGrp="1"/>
          </p:cNvSpPr>
          <p:nvPr>
            <p:ph type="sldNum" sz="quarter" idx="12"/>
          </p:nvPr>
        </p:nvSpPr>
        <p:spPr/>
        <p:txBody>
          <a:bodyPr/>
          <a:lstStyle/>
          <a:p>
            <a:fld id="{E8C80D2A-EA4E-4A37-A9DF-772D0EA46EC5}" type="slidenum">
              <a:rPr lang="en-US" smtClean="0"/>
              <a:pPr/>
              <a:t>29</a:t>
            </a:fld>
            <a:endParaRPr lang="en-US" dirty="0"/>
          </a:p>
        </p:txBody>
      </p:sp>
      <p:sp>
        <p:nvSpPr>
          <p:cNvPr id="4" name="Content Placeholder 3"/>
          <p:cNvSpPr>
            <a:spLocks noGrp="1"/>
          </p:cNvSpPr>
          <p:nvPr>
            <p:ph sz="quarter" idx="13"/>
          </p:nvPr>
        </p:nvSpPr>
        <p:spPr>
          <a:xfrm>
            <a:off x="304800" y="1447800"/>
            <a:ext cx="8503920" cy="4803648"/>
          </a:xfrm>
        </p:spPr>
        <p:txBody>
          <a:bodyPr>
            <a:normAutofit fontScale="92500" lnSpcReduction="20000"/>
          </a:bodyPr>
          <a:lstStyle/>
          <a:p>
            <a:r>
              <a:rPr lang="en-US" dirty="0"/>
              <a:t>The dealer first uses all information currently available to her to estimate the asset value.  This estimate V</a:t>
            </a:r>
            <a:r>
              <a:rPr lang="en-US" baseline="-25000" dirty="0"/>
              <a:t>0</a:t>
            </a:r>
            <a:r>
              <a:rPr lang="en-US" dirty="0"/>
              <a:t> is the basis for her bid and ask quotes.</a:t>
            </a:r>
          </a:p>
          <a:p>
            <a:r>
              <a:rPr lang="en-US" dirty="0"/>
              <a:t>Using this basis, she estimates the asset value, assuming that the next trader is a buyer (V</a:t>
            </a:r>
            <a:r>
              <a:rPr lang="en-US" baseline="-25000" dirty="0"/>
              <a:t>0B</a:t>
            </a:r>
            <a:r>
              <a:rPr lang="en-US" dirty="0"/>
              <a:t>) or a seller (V</a:t>
            </a:r>
            <a:r>
              <a:rPr lang="en-US" baseline="-25000" dirty="0"/>
              <a:t>0S</a:t>
            </a:r>
            <a:r>
              <a:rPr lang="en-US" dirty="0"/>
              <a:t>).  </a:t>
            </a:r>
            <a:r>
              <a:rPr lang="en-US" dirty="0" smtClean="0"/>
              <a:t>For example, if </a:t>
            </a:r>
            <a:r>
              <a:rPr lang="en-US" dirty="0"/>
              <a:t>the next trader is a buyer, then the chances are </a:t>
            </a:r>
            <a:r>
              <a:rPr lang="en-US" dirty="0" smtClean="0"/>
              <a:t>(e.g. if </a:t>
            </a:r>
            <a:r>
              <a:rPr lang="en-US" dirty="0"/>
              <a:t>the buyer is </a:t>
            </a:r>
            <a:r>
              <a:rPr lang="en-US" dirty="0" smtClean="0"/>
              <a:t>informed), </a:t>
            </a:r>
            <a:r>
              <a:rPr lang="en-US" dirty="0"/>
              <a:t>that the true value V</a:t>
            </a:r>
            <a:r>
              <a:rPr lang="en-US" baseline="-25000" dirty="0"/>
              <a:t>0</a:t>
            </a:r>
            <a:r>
              <a:rPr lang="en-US" dirty="0"/>
              <a:t> is </a:t>
            </a:r>
            <a:r>
              <a:rPr lang="en-US" dirty="0" smtClean="0"/>
              <a:t>higher.  Taking the probability of an informed buyer, the dealer comes up with V</a:t>
            </a:r>
            <a:r>
              <a:rPr lang="en-US" baseline="-25000" dirty="0" smtClean="0"/>
              <a:t>0B</a:t>
            </a:r>
            <a:r>
              <a:rPr lang="en-US" dirty="0"/>
              <a:t>.  </a:t>
            </a:r>
            <a:r>
              <a:rPr lang="en-US" dirty="0" smtClean="0"/>
              <a:t>And similarly for </a:t>
            </a:r>
            <a:r>
              <a:rPr lang="en-US" dirty="0"/>
              <a:t>V</a:t>
            </a:r>
            <a:r>
              <a:rPr lang="en-US" baseline="-25000" dirty="0"/>
              <a:t>0S </a:t>
            </a:r>
            <a:r>
              <a:rPr lang="en-US" dirty="0" smtClean="0"/>
              <a:t>.</a:t>
            </a:r>
          </a:p>
          <a:p>
            <a:r>
              <a:rPr lang="en-US" dirty="0" smtClean="0"/>
              <a:t>She </a:t>
            </a:r>
            <a:r>
              <a:rPr lang="en-US" dirty="0"/>
              <a:t>obtains her ask price by adding half of the transaction cost </a:t>
            </a:r>
            <a:r>
              <a:rPr lang="en-US" dirty="0" smtClean="0"/>
              <a:t>spread </a:t>
            </a:r>
            <a:r>
              <a:rPr lang="en-US" dirty="0"/>
              <a:t>component to her value estimate for a buyer.  She likewise obtains her bid price by subtracting half of the transaction cost </a:t>
            </a:r>
            <a:r>
              <a:rPr lang="en-US" dirty="0" smtClean="0"/>
              <a:t>spread </a:t>
            </a:r>
            <a:r>
              <a:rPr lang="en-US" dirty="0"/>
              <a:t>component from her value estimate for a seller.</a:t>
            </a:r>
          </a:p>
          <a:p>
            <a:endParaRPr lang="en-US" dirty="0"/>
          </a:p>
        </p:txBody>
      </p:sp>
    </p:spTree>
    <p:extLst>
      <p:ext uri="{BB962C8B-B14F-4D97-AF65-F5344CB8AC3E}">
        <p14:creationId xmlns:p14="http://schemas.microsoft.com/office/powerpoint/2010/main" val="28938163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Types of </a:t>
            </a:r>
            <a:r>
              <a:rPr lang="en-US" dirty="0" smtClean="0"/>
              <a:t>Markets</a:t>
            </a:r>
            <a:endParaRPr lang="en-US" dirty="0"/>
          </a:p>
        </p:txBody>
      </p:sp>
      <p:sp>
        <p:nvSpPr>
          <p:cNvPr id="3" name="Slide Number Placeholder 2"/>
          <p:cNvSpPr>
            <a:spLocks noGrp="1"/>
          </p:cNvSpPr>
          <p:nvPr>
            <p:ph type="sldNum" sz="quarter" idx="12"/>
          </p:nvPr>
        </p:nvSpPr>
        <p:spPr/>
        <p:txBody>
          <a:bodyPr/>
          <a:lstStyle/>
          <a:p>
            <a:fld id="{E8C80D2A-EA4E-4A37-A9DF-772D0EA46EC5}" type="slidenum">
              <a:rPr lang="en-US" smtClean="0"/>
              <a:pPr/>
              <a:t>3</a:t>
            </a:fld>
            <a:endParaRPr lang="en-US" dirty="0"/>
          </a:p>
        </p:txBody>
      </p:sp>
      <p:sp>
        <p:nvSpPr>
          <p:cNvPr id="4" name="Content Placeholder 3"/>
          <p:cNvSpPr>
            <a:spLocks noGrp="1"/>
          </p:cNvSpPr>
          <p:nvPr>
            <p:ph sz="quarter" idx="13"/>
          </p:nvPr>
        </p:nvSpPr>
        <p:spPr>
          <a:xfrm>
            <a:off x="301752" y="1600200"/>
            <a:ext cx="8503920" cy="4498848"/>
          </a:xfrm>
        </p:spPr>
        <p:txBody>
          <a:bodyPr>
            <a:normAutofit lnSpcReduction="10000"/>
          </a:bodyPr>
          <a:lstStyle/>
          <a:p>
            <a:pPr lvl="0"/>
            <a:r>
              <a:rPr lang="en-US" dirty="0" smtClean="0"/>
              <a:t>Target </a:t>
            </a:r>
            <a:r>
              <a:rPr lang="en-US" dirty="0"/>
              <a:t>audience </a:t>
            </a:r>
            <a:endParaRPr lang="en-US" dirty="0" smtClean="0"/>
          </a:p>
          <a:p>
            <a:pPr lvl="1"/>
            <a:r>
              <a:rPr lang="en-US" dirty="0" smtClean="0"/>
              <a:t>Public </a:t>
            </a:r>
            <a:r>
              <a:rPr lang="en-US" dirty="0"/>
              <a:t>Offering</a:t>
            </a:r>
          </a:p>
          <a:p>
            <a:pPr lvl="1"/>
            <a:r>
              <a:rPr lang="en-US" dirty="0"/>
              <a:t>Private Placement</a:t>
            </a:r>
          </a:p>
          <a:p>
            <a:r>
              <a:rPr lang="en-US" dirty="0" smtClean="0"/>
              <a:t>Degree </a:t>
            </a:r>
            <a:r>
              <a:rPr lang="en-US" dirty="0"/>
              <a:t>of Familiarity with Security</a:t>
            </a:r>
          </a:p>
          <a:p>
            <a:pPr lvl="1"/>
            <a:r>
              <a:rPr lang="en-US" dirty="0"/>
              <a:t>Initial Public Offering</a:t>
            </a:r>
          </a:p>
          <a:p>
            <a:pPr lvl="1"/>
            <a:r>
              <a:rPr lang="en-US" dirty="0"/>
              <a:t>Seasoned Equity </a:t>
            </a:r>
            <a:r>
              <a:rPr lang="en-US" dirty="0" smtClean="0"/>
              <a:t>Offerings</a:t>
            </a:r>
          </a:p>
          <a:p>
            <a:r>
              <a:rPr lang="en-US" dirty="0"/>
              <a:t>Novelty of the Security</a:t>
            </a:r>
          </a:p>
          <a:p>
            <a:pPr lvl="1"/>
            <a:r>
              <a:rPr lang="en-US" dirty="0"/>
              <a:t>Primary Markets</a:t>
            </a:r>
          </a:p>
          <a:p>
            <a:pPr lvl="1"/>
            <a:r>
              <a:rPr lang="en-US" dirty="0"/>
              <a:t>Secondary </a:t>
            </a:r>
            <a:r>
              <a:rPr lang="en-US" dirty="0" smtClean="0"/>
              <a:t>Markets</a:t>
            </a:r>
          </a:p>
          <a:p>
            <a:r>
              <a:rPr lang="en-US" dirty="0"/>
              <a:t>Why do we make these kinds of distinctions?  Each typology says something about the issues involved</a:t>
            </a:r>
            <a:r>
              <a:rPr lang="en-US" dirty="0" smtClean="0"/>
              <a:t>.</a:t>
            </a:r>
            <a:endParaRPr lang="en-US" dirty="0"/>
          </a:p>
          <a:p>
            <a:endParaRPr lang="en-US" dirty="0"/>
          </a:p>
        </p:txBody>
      </p:sp>
    </p:spTree>
    <p:extLst>
      <p:ext uri="{BB962C8B-B14F-4D97-AF65-F5344CB8AC3E}">
        <p14:creationId xmlns:p14="http://schemas.microsoft.com/office/powerpoint/2010/main" val="287028211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model of the bid-ask spread</a:t>
            </a:r>
            <a:endParaRPr lang="en-US" dirty="0"/>
          </a:p>
        </p:txBody>
      </p:sp>
      <p:sp>
        <p:nvSpPr>
          <p:cNvPr id="3" name="Slide Number Placeholder 2"/>
          <p:cNvSpPr>
            <a:spLocks noGrp="1"/>
          </p:cNvSpPr>
          <p:nvPr>
            <p:ph type="sldNum" sz="quarter" idx="12"/>
          </p:nvPr>
        </p:nvSpPr>
        <p:spPr/>
        <p:txBody>
          <a:bodyPr/>
          <a:lstStyle/>
          <a:p>
            <a:fld id="{E8C80D2A-EA4E-4A37-A9DF-772D0EA46EC5}" type="slidenum">
              <a:rPr lang="en-US" smtClean="0"/>
              <a:pPr/>
              <a:t>30</a:t>
            </a:fld>
            <a:endParaRPr lang="en-US" dirty="0"/>
          </a:p>
        </p:txBody>
      </p:sp>
      <p:sp>
        <p:nvSpPr>
          <p:cNvPr id="5"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6" name="Object 5"/>
          <p:cNvGraphicFramePr>
            <a:graphicFrameLocks noChangeAspect="1"/>
          </p:cNvGraphicFramePr>
          <p:nvPr>
            <p:extLst>
              <p:ext uri="{D42A27DB-BD31-4B8C-83A1-F6EECF244321}">
                <p14:modId xmlns:p14="http://schemas.microsoft.com/office/powerpoint/2010/main" val="642321547"/>
              </p:ext>
            </p:extLst>
          </p:nvPr>
        </p:nvGraphicFramePr>
        <p:xfrm>
          <a:off x="1828799" y="1524000"/>
          <a:ext cx="5312229" cy="4648200"/>
        </p:xfrm>
        <a:graphic>
          <a:graphicData uri="http://schemas.openxmlformats.org/presentationml/2006/ole">
            <mc:AlternateContent xmlns:mc="http://schemas.openxmlformats.org/markup-compatibility/2006">
              <mc:Choice xmlns:v="urn:schemas-microsoft-com:vml" Requires="v">
                <p:oleObj spid="_x0000_s1082" name="Picture" r:id="rId4" imgW="3657600" imgH="3200400" progId="Word.Picture.8">
                  <p:embed/>
                </p:oleObj>
              </mc:Choice>
              <mc:Fallback>
                <p:oleObj name="Picture" r:id="rId4" imgW="3657600" imgH="3200400" progId="Word.Picture.8">
                  <p:embed/>
                  <p:pic>
                    <p:nvPicPr>
                      <p:cNvPr id="0" name="Object 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828799" y="1524000"/>
                        <a:ext cx="5312229" cy="4648200"/>
                      </a:xfrm>
                      <a:prstGeom prst="rect">
                        <a:avLst/>
                      </a:prstGeom>
                      <a:noFill/>
                    </p:spPr>
                  </p:pic>
                </p:oleObj>
              </mc:Fallback>
            </mc:AlternateContent>
          </a:graphicData>
        </a:graphic>
      </p:graphicFrame>
    </p:spTree>
    <p:extLst>
      <p:ext uri="{BB962C8B-B14F-4D97-AF65-F5344CB8AC3E}">
        <p14:creationId xmlns:p14="http://schemas.microsoft.com/office/powerpoint/2010/main" val="311561051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Model of the Bid-Ask Spread</a:t>
            </a:r>
            <a:endParaRPr lang="en-US" dirty="0"/>
          </a:p>
        </p:txBody>
      </p:sp>
      <p:sp>
        <p:nvSpPr>
          <p:cNvPr id="3" name="Slide Number Placeholder 2"/>
          <p:cNvSpPr>
            <a:spLocks noGrp="1"/>
          </p:cNvSpPr>
          <p:nvPr>
            <p:ph type="sldNum" sz="quarter" idx="12"/>
          </p:nvPr>
        </p:nvSpPr>
        <p:spPr/>
        <p:txBody>
          <a:bodyPr/>
          <a:lstStyle/>
          <a:p>
            <a:fld id="{E8C80D2A-EA4E-4A37-A9DF-772D0EA46EC5}" type="slidenum">
              <a:rPr lang="en-US" smtClean="0"/>
              <a:pPr/>
              <a:t>31</a:t>
            </a:fld>
            <a:endParaRPr lang="en-US" dirty="0"/>
          </a:p>
        </p:txBody>
      </p:sp>
      <p:sp>
        <p:nvSpPr>
          <p:cNvPr id="4" name="Content Placeholder 3"/>
          <p:cNvSpPr>
            <a:spLocks noGrp="1"/>
          </p:cNvSpPr>
          <p:nvPr>
            <p:ph sz="quarter" idx="13"/>
          </p:nvPr>
        </p:nvSpPr>
        <p:spPr>
          <a:xfrm>
            <a:off x="304800" y="1447800"/>
            <a:ext cx="8503920" cy="1981200"/>
          </a:xfrm>
        </p:spPr>
        <p:txBody>
          <a:bodyPr>
            <a:normAutofit fontScale="77500" lnSpcReduction="20000"/>
          </a:bodyPr>
          <a:lstStyle/>
          <a:p>
            <a:r>
              <a:rPr lang="en-US" dirty="0"/>
              <a:t>When the next trader arrives, the dealer learns whether she wants to buy or sell.  If the dealer learns nothing more about the trader or about values, other than that the new trader is a buyer or a seller, then the dealer’s new unconditional value estimate will be the appropriate previous conditional value estimate.  The bid and the ask will both rise by half of the adverse selection component</a:t>
            </a:r>
            <a:r>
              <a:rPr lang="en-US" dirty="0" smtClean="0"/>
              <a:t>.</a:t>
            </a:r>
            <a:endParaRPr lang="en-US" dirty="0"/>
          </a:p>
        </p:txBody>
      </p:sp>
      <p:sp>
        <p:nvSpPr>
          <p:cNvPr id="5"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6" name="Object 5"/>
          <p:cNvGraphicFramePr>
            <a:graphicFrameLocks noChangeAspect="1"/>
          </p:cNvGraphicFramePr>
          <p:nvPr>
            <p:extLst>
              <p:ext uri="{D42A27DB-BD31-4B8C-83A1-F6EECF244321}">
                <p14:modId xmlns:p14="http://schemas.microsoft.com/office/powerpoint/2010/main" val="512825566"/>
              </p:ext>
            </p:extLst>
          </p:nvPr>
        </p:nvGraphicFramePr>
        <p:xfrm>
          <a:off x="1676400" y="3048000"/>
          <a:ext cx="4914900" cy="3324225"/>
        </p:xfrm>
        <a:graphic>
          <a:graphicData uri="http://schemas.openxmlformats.org/presentationml/2006/ole">
            <mc:AlternateContent xmlns:mc="http://schemas.openxmlformats.org/markup-compatibility/2006">
              <mc:Choice xmlns:v="urn:schemas-microsoft-com:vml" Requires="v">
                <p:oleObj spid="_x0000_s2104" name="Picture" r:id="rId4" imgW="4914900" imgH="3323844" progId="Word.Picture.8">
                  <p:embed/>
                </p:oleObj>
              </mc:Choice>
              <mc:Fallback>
                <p:oleObj name="Picture" r:id="rId4" imgW="4914900" imgH="3323844" progId="Word.Picture.8">
                  <p:embed/>
                  <p:pic>
                    <p:nvPicPr>
                      <p:cNvPr id="0" name="Object 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676400" y="3048000"/>
                        <a:ext cx="4914900" cy="33242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196253115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Bid-Ask Spread in Order Driven Markets</a:t>
            </a:r>
            <a:endParaRPr lang="en-US" dirty="0"/>
          </a:p>
        </p:txBody>
      </p:sp>
      <p:sp>
        <p:nvSpPr>
          <p:cNvPr id="3" name="Slide Number Placeholder 2"/>
          <p:cNvSpPr>
            <a:spLocks noGrp="1"/>
          </p:cNvSpPr>
          <p:nvPr>
            <p:ph type="sldNum" sz="quarter" idx="12"/>
          </p:nvPr>
        </p:nvSpPr>
        <p:spPr/>
        <p:txBody>
          <a:bodyPr/>
          <a:lstStyle/>
          <a:p>
            <a:fld id="{E8C80D2A-EA4E-4A37-A9DF-772D0EA46EC5}" type="slidenum">
              <a:rPr lang="en-US" smtClean="0"/>
              <a:pPr/>
              <a:t>32</a:t>
            </a:fld>
            <a:endParaRPr lang="en-US" dirty="0"/>
          </a:p>
        </p:txBody>
      </p:sp>
      <p:sp>
        <p:nvSpPr>
          <p:cNvPr id="4" name="Content Placeholder 3"/>
          <p:cNvSpPr>
            <a:spLocks noGrp="1"/>
          </p:cNvSpPr>
          <p:nvPr>
            <p:ph sz="quarter" idx="13"/>
          </p:nvPr>
        </p:nvSpPr>
        <p:spPr>
          <a:xfrm>
            <a:off x="304800" y="1447800"/>
            <a:ext cx="8686800" cy="5105400"/>
          </a:xfrm>
        </p:spPr>
        <p:txBody>
          <a:bodyPr>
            <a:normAutofit fontScale="77500" lnSpcReduction="20000"/>
          </a:bodyPr>
          <a:lstStyle/>
          <a:p>
            <a:r>
              <a:rPr lang="en-US" dirty="0" smtClean="0"/>
              <a:t>The bid-ask spread will be non-zero even in pure order driven markets, even if there are no considerations of information asymmetry.</a:t>
            </a:r>
          </a:p>
          <a:p>
            <a:r>
              <a:rPr lang="en-US" dirty="0" smtClean="0"/>
              <a:t>Trading costs/commissions are likely to be higher for limit traders than for market traders because they are more demanding of the exchange’s and the broker’s resources.  Suppose commissions for limit orders are </a:t>
            </a:r>
            <a:r>
              <a:rPr lang="en-US" i="1" dirty="0" smtClean="0"/>
              <a:t>l</a:t>
            </a:r>
            <a:r>
              <a:rPr lang="en-US" dirty="0" smtClean="0"/>
              <a:t> per round trip and </a:t>
            </a:r>
            <a:r>
              <a:rPr lang="en-US" i="1" dirty="0" smtClean="0"/>
              <a:t>m</a:t>
            </a:r>
            <a:r>
              <a:rPr lang="en-US" dirty="0" smtClean="0"/>
              <a:t> for market orders.  </a:t>
            </a:r>
          </a:p>
          <a:p>
            <a:r>
              <a:rPr lang="en-US" dirty="0" smtClean="0"/>
              <a:t>Then since limit traders make the bid-ask spread and market traders pay it, and considering that any trader can either put in a limit or market order and so, in equilibrium, would be indifferent between the two, it must be the case that the net costs for the two types of trades are equal.</a:t>
            </a:r>
          </a:p>
          <a:p>
            <a:r>
              <a:rPr lang="en-US" dirty="0" smtClean="0"/>
              <a:t>Hence l-s = </a:t>
            </a:r>
            <a:r>
              <a:rPr lang="en-US" dirty="0" err="1" smtClean="0"/>
              <a:t>s+m</a:t>
            </a:r>
            <a:r>
              <a:rPr lang="en-US" dirty="0" smtClean="0"/>
              <a:t>, or s = (l-m)/2</a:t>
            </a:r>
          </a:p>
          <a:p>
            <a:r>
              <a:rPr lang="en-US" dirty="0" smtClean="0"/>
              <a:t>That is, the </a:t>
            </a:r>
            <a:r>
              <a:rPr lang="en-US" dirty="0"/>
              <a:t>bid-ask spread (i.e. the difference between the highest limit buy price and the lowest limit sell price – the price at which limit traders are willing to sell) will be non-zero.</a:t>
            </a:r>
          </a:p>
        </p:txBody>
      </p:sp>
    </p:spTree>
    <p:extLst>
      <p:ext uri="{BB962C8B-B14F-4D97-AF65-F5344CB8AC3E}">
        <p14:creationId xmlns:p14="http://schemas.microsoft.com/office/powerpoint/2010/main" val="223539278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Bid-Ask Spread</a:t>
            </a:r>
            <a:endParaRPr lang="en-US" dirty="0"/>
          </a:p>
        </p:txBody>
      </p:sp>
      <p:sp>
        <p:nvSpPr>
          <p:cNvPr id="3" name="Slide Number Placeholder 2"/>
          <p:cNvSpPr>
            <a:spLocks noGrp="1"/>
          </p:cNvSpPr>
          <p:nvPr>
            <p:ph type="sldNum" sz="quarter" idx="12"/>
          </p:nvPr>
        </p:nvSpPr>
        <p:spPr/>
        <p:txBody>
          <a:bodyPr/>
          <a:lstStyle/>
          <a:p>
            <a:fld id="{E8C80D2A-EA4E-4A37-A9DF-772D0EA46EC5}" type="slidenum">
              <a:rPr lang="en-US" smtClean="0"/>
              <a:pPr/>
              <a:t>33</a:t>
            </a:fld>
            <a:endParaRPr lang="en-US" dirty="0"/>
          </a:p>
        </p:txBody>
      </p:sp>
      <p:sp>
        <p:nvSpPr>
          <p:cNvPr id="4" name="Content Placeholder 3"/>
          <p:cNvSpPr>
            <a:spLocks noGrp="1"/>
          </p:cNvSpPr>
          <p:nvPr>
            <p:ph sz="quarter" idx="13"/>
          </p:nvPr>
        </p:nvSpPr>
        <p:spPr>
          <a:xfrm>
            <a:off x="301752" y="1295400"/>
            <a:ext cx="8503920" cy="5029200"/>
          </a:xfrm>
        </p:spPr>
        <p:txBody>
          <a:bodyPr>
            <a:normAutofit/>
          </a:bodyPr>
          <a:lstStyle/>
          <a:p>
            <a:r>
              <a:rPr lang="en-US" dirty="0" smtClean="0"/>
              <a:t>As we discussed above, limit orders are not guaranteed to execute.</a:t>
            </a:r>
          </a:p>
          <a:p>
            <a:r>
              <a:rPr lang="en-US" dirty="0" smtClean="0"/>
              <a:t>Also, they provide liquidity and can be picked off by better informed traders, as discussed above.  </a:t>
            </a:r>
          </a:p>
          <a:p>
            <a:r>
              <a:rPr lang="en-US" dirty="0" smtClean="0"/>
              <a:t>Hence the bid-ask spread </a:t>
            </a:r>
            <a:r>
              <a:rPr lang="en-US" dirty="0" err="1" smtClean="0"/>
              <a:t>spread</a:t>
            </a:r>
            <a:r>
              <a:rPr lang="en-US" dirty="0" smtClean="0"/>
              <a:t> </a:t>
            </a:r>
            <a:r>
              <a:rPr lang="en-US" dirty="0"/>
              <a:t>will be greater, </a:t>
            </a:r>
          </a:p>
          <a:p>
            <a:pPr lvl="1"/>
            <a:r>
              <a:rPr lang="en-US" dirty="0"/>
              <a:t>the greater the spread between limit order commissions and market order commissions,</a:t>
            </a:r>
          </a:p>
          <a:p>
            <a:pPr lvl="1"/>
            <a:r>
              <a:rPr lang="en-US" dirty="0"/>
              <a:t>the greater the cost of canceling and resubmitting limit orders</a:t>
            </a:r>
          </a:p>
          <a:p>
            <a:pPr lvl="1"/>
            <a:r>
              <a:rPr lang="en-US" dirty="0"/>
              <a:t>the more volatile underlying true asset values are (the greater the volatility of true values, the greater the value of the timing option granted by limit traders)</a:t>
            </a:r>
          </a:p>
          <a:p>
            <a:pPr lvl="1"/>
            <a:r>
              <a:rPr lang="en-US" dirty="0"/>
              <a:t>the greater the information asymmetry.</a:t>
            </a:r>
          </a:p>
          <a:p>
            <a:endParaRPr lang="en-US" dirty="0"/>
          </a:p>
        </p:txBody>
      </p:sp>
    </p:spTree>
    <p:extLst>
      <p:ext uri="{BB962C8B-B14F-4D97-AF65-F5344CB8AC3E}">
        <p14:creationId xmlns:p14="http://schemas.microsoft.com/office/powerpoint/2010/main" val="363538778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Fragmentation and Internalization</a:t>
            </a:r>
            <a:endParaRPr lang="en-US" dirty="0"/>
          </a:p>
        </p:txBody>
      </p:sp>
      <p:sp>
        <p:nvSpPr>
          <p:cNvPr id="3" name="Slide Number Placeholder 2"/>
          <p:cNvSpPr>
            <a:spLocks noGrp="1"/>
          </p:cNvSpPr>
          <p:nvPr>
            <p:ph type="sldNum" sz="quarter" idx="12"/>
          </p:nvPr>
        </p:nvSpPr>
        <p:spPr/>
        <p:txBody>
          <a:bodyPr/>
          <a:lstStyle/>
          <a:p>
            <a:fld id="{E8C80D2A-EA4E-4A37-A9DF-772D0EA46EC5}" type="slidenum">
              <a:rPr lang="en-US" smtClean="0"/>
              <a:pPr/>
              <a:t>34</a:t>
            </a:fld>
            <a:endParaRPr lang="en-US" dirty="0"/>
          </a:p>
        </p:txBody>
      </p:sp>
      <p:sp>
        <p:nvSpPr>
          <p:cNvPr id="4" name="Content Placeholder 3"/>
          <p:cNvSpPr>
            <a:spLocks noGrp="1"/>
          </p:cNvSpPr>
          <p:nvPr>
            <p:ph sz="quarter" idx="13"/>
          </p:nvPr>
        </p:nvSpPr>
        <p:spPr>
          <a:xfrm>
            <a:off x="152400" y="1600200"/>
            <a:ext cx="8915400" cy="4825662"/>
          </a:xfrm>
        </p:spPr>
        <p:txBody>
          <a:bodyPr>
            <a:normAutofit fontScale="70000" lnSpcReduction="20000"/>
          </a:bodyPr>
          <a:lstStyle/>
          <a:p>
            <a:r>
              <a:rPr lang="en-US" dirty="0" smtClean="0"/>
              <a:t>The setup:</a:t>
            </a:r>
            <a:br>
              <a:rPr lang="en-US" dirty="0" smtClean="0"/>
            </a:br>
            <a:r>
              <a:rPr lang="en-US" i="1" dirty="0" smtClean="0"/>
              <a:t>A </a:t>
            </a:r>
            <a:r>
              <a:rPr lang="en-US" i="1" dirty="0"/>
              <a:t>stock you like is offered on your screen for $20.25. You don't want to pay that, so you give your discount broker an order to buy 500 shares at $20.125. Your bid pops up on the screen: It's now the highest in the market, and you figure it's only a matter of time before you get your stock.</a:t>
            </a:r>
          </a:p>
          <a:p>
            <a:r>
              <a:rPr lang="en-US" dirty="0" smtClean="0"/>
              <a:t>Free Riding:</a:t>
            </a:r>
            <a:br>
              <a:rPr lang="en-US" dirty="0" smtClean="0"/>
            </a:br>
            <a:r>
              <a:rPr lang="en-US" i="1" dirty="0" smtClean="0"/>
              <a:t>Then </a:t>
            </a:r>
            <a:r>
              <a:rPr lang="en-US" i="1" dirty="0"/>
              <a:t>you see 500 shares trade at $20.125. Then another block at that price. And another. Still you don't get any stock. </a:t>
            </a:r>
            <a:r>
              <a:rPr lang="en-US" dirty="0"/>
              <a:t/>
            </a:r>
            <a:br>
              <a:rPr lang="en-US" dirty="0"/>
            </a:br>
            <a:r>
              <a:rPr lang="en-US" dirty="0" smtClean="0"/>
              <a:t>Other </a:t>
            </a:r>
            <a:r>
              <a:rPr lang="en-US" dirty="0"/>
              <a:t>dealers simply use that investor's bid or offer as a reference price at which they will execute their own customers' orders.</a:t>
            </a:r>
            <a:endParaRPr lang="en-US" dirty="0" smtClean="0"/>
          </a:p>
          <a:p>
            <a:r>
              <a:rPr lang="en-US" dirty="0" smtClean="0"/>
              <a:t>Stepping ahead:</a:t>
            </a:r>
            <a:br>
              <a:rPr lang="en-US" dirty="0" smtClean="0"/>
            </a:br>
            <a:r>
              <a:rPr lang="en-US" i="1" dirty="0" smtClean="0"/>
              <a:t>Then </a:t>
            </a:r>
            <a:r>
              <a:rPr lang="en-US" i="1" dirty="0"/>
              <a:t>your own broker buys 200 shares from another investor by paying $20.1875, a smidgen above your bid.</a:t>
            </a:r>
          </a:p>
          <a:p>
            <a:r>
              <a:rPr lang="en-US" dirty="0"/>
              <a:t>The stock rallies, and your broker unloads the shares he just bought. Frustrated, you cancel your first order and enter another with no preset limit. Five seconds later, your broker confirms you bought 500 shares at $20.375. You paid $125 more than you expected, but at least you paid just $10 in commission</a:t>
            </a:r>
            <a:r>
              <a:rPr lang="en-US" dirty="0" smtClean="0"/>
              <a:t>.</a:t>
            </a:r>
          </a:p>
        </p:txBody>
      </p:sp>
      <p:sp>
        <p:nvSpPr>
          <p:cNvPr id="5" name="Rectangle 4"/>
          <p:cNvSpPr/>
          <p:nvPr/>
        </p:nvSpPr>
        <p:spPr>
          <a:xfrm>
            <a:off x="419100" y="6425863"/>
            <a:ext cx="8305800" cy="369332"/>
          </a:xfrm>
          <a:prstGeom prst="rect">
            <a:avLst/>
          </a:prstGeom>
        </p:spPr>
        <p:txBody>
          <a:bodyPr wrap="square">
            <a:spAutoFit/>
          </a:bodyPr>
          <a:lstStyle/>
          <a:p>
            <a:r>
              <a:rPr lang="en-US" dirty="0"/>
              <a:t>How Any Market Revamping Might Remove, Add </a:t>
            </a:r>
            <a:r>
              <a:rPr lang="en-US" dirty="0" smtClean="0"/>
              <a:t>Wrinkles, WSJ, Feb</a:t>
            </a:r>
            <a:r>
              <a:rPr lang="en-US" dirty="0"/>
              <a:t>. 29, 2000</a:t>
            </a:r>
          </a:p>
        </p:txBody>
      </p:sp>
    </p:spTree>
    <p:extLst>
      <p:ext uri="{BB962C8B-B14F-4D97-AF65-F5344CB8AC3E}">
        <p14:creationId xmlns:p14="http://schemas.microsoft.com/office/powerpoint/2010/main" val="154988874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Fragmentation and Internalization</a:t>
            </a:r>
            <a:endParaRPr lang="en-US" dirty="0"/>
          </a:p>
        </p:txBody>
      </p:sp>
      <p:sp>
        <p:nvSpPr>
          <p:cNvPr id="3" name="Slide Number Placeholder 2"/>
          <p:cNvSpPr>
            <a:spLocks noGrp="1"/>
          </p:cNvSpPr>
          <p:nvPr>
            <p:ph type="sldNum" sz="quarter" idx="12"/>
          </p:nvPr>
        </p:nvSpPr>
        <p:spPr/>
        <p:txBody>
          <a:bodyPr/>
          <a:lstStyle/>
          <a:p>
            <a:fld id="{E8C80D2A-EA4E-4A37-A9DF-772D0EA46EC5}" type="slidenum">
              <a:rPr lang="en-US" smtClean="0"/>
              <a:pPr/>
              <a:t>35</a:t>
            </a:fld>
            <a:endParaRPr lang="en-US" dirty="0"/>
          </a:p>
        </p:txBody>
      </p:sp>
      <p:sp>
        <p:nvSpPr>
          <p:cNvPr id="4" name="Content Placeholder 3"/>
          <p:cNvSpPr>
            <a:spLocks noGrp="1"/>
          </p:cNvSpPr>
          <p:nvPr>
            <p:ph sz="quarter" idx="13"/>
          </p:nvPr>
        </p:nvSpPr>
        <p:spPr>
          <a:xfrm>
            <a:off x="301752" y="1295400"/>
            <a:ext cx="8503920" cy="5181600"/>
          </a:xfrm>
        </p:spPr>
        <p:txBody>
          <a:bodyPr>
            <a:normAutofit fontScale="70000" lnSpcReduction="20000"/>
          </a:bodyPr>
          <a:lstStyle/>
          <a:p>
            <a:r>
              <a:rPr lang="en-US" dirty="0"/>
              <a:t>Internalization: The practice of executing orders internally using the public best bid or offer as the benchmark is called "internalization" and is how all </a:t>
            </a:r>
            <a:r>
              <a:rPr lang="en-US" dirty="0" err="1"/>
              <a:t>Nasdaq</a:t>
            </a:r>
            <a:r>
              <a:rPr lang="en-US" dirty="0"/>
              <a:t> dealers have traditionally treated their own customers' orders.</a:t>
            </a:r>
          </a:p>
          <a:p>
            <a:r>
              <a:rPr lang="en-US" dirty="0" smtClean="0"/>
              <a:t>Paying </a:t>
            </a:r>
            <a:r>
              <a:rPr lang="en-US" dirty="0"/>
              <a:t>for order flow:</a:t>
            </a:r>
            <a:br>
              <a:rPr lang="en-US" dirty="0"/>
            </a:br>
            <a:r>
              <a:rPr lang="en-US" dirty="0"/>
              <a:t>A huge share of </a:t>
            </a:r>
            <a:r>
              <a:rPr lang="en-US" dirty="0" err="1"/>
              <a:t>Nasdaq's</a:t>
            </a:r>
            <a:r>
              <a:rPr lang="en-US" dirty="0"/>
              <a:t> volume comes from customers of online brokers, who direct orders in particular stocks exclusively to wholesaler dealers such as Knight/</a:t>
            </a:r>
            <a:r>
              <a:rPr lang="en-US" dirty="0" err="1"/>
              <a:t>Trimark</a:t>
            </a:r>
            <a:r>
              <a:rPr lang="en-US" dirty="0"/>
              <a:t> Group Inc. and Charles Schwab Corp.'s capital-markets unit. Wholesalers usually pay for other brokers' order flow because of the opportunity to trade profitably. </a:t>
            </a:r>
          </a:p>
          <a:p>
            <a:r>
              <a:rPr lang="en-US" dirty="0" smtClean="0"/>
              <a:t>The ability for brokers to sell order flow allows them to offer lower commissions. </a:t>
            </a:r>
            <a:endParaRPr lang="en-US" dirty="0"/>
          </a:p>
          <a:p>
            <a:r>
              <a:rPr lang="en-US" dirty="0" smtClean="0"/>
              <a:t>Some of these problems are because there are several markets.  Bids/offers in one market need not be referenced in other markets.  A bid to buy on one market can be used as a basis for a dealer to sell that stock at that same price in another market.  If those two markets were combined, then the first bid would have to be executed first!</a:t>
            </a:r>
          </a:p>
          <a:p>
            <a:r>
              <a:rPr lang="en-US" dirty="0" smtClean="0"/>
              <a:t>Fragmentation is a </a:t>
            </a:r>
            <a:r>
              <a:rPr lang="en-US" dirty="0" err="1" smtClean="0"/>
              <a:t>discentive</a:t>
            </a:r>
            <a:r>
              <a:rPr lang="en-US" dirty="0" smtClean="0"/>
              <a:t> to compete</a:t>
            </a:r>
            <a:r>
              <a:rPr lang="en-US" dirty="0"/>
              <a:t>. Investors willing to post the best bids or offers aren't necessarily those whose orders get executed</a:t>
            </a:r>
            <a:r>
              <a:rPr lang="en-US" dirty="0" smtClean="0"/>
              <a:t>.</a:t>
            </a:r>
          </a:p>
          <a:p>
            <a:r>
              <a:rPr lang="en-US" dirty="0" smtClean="0"/>
              <a:t>Potential Solution for some of these problems: Central Order Book</a:t>
            </a:r>
          </a:p>
          <a:p>
            <a:r>
              <a:rPr lang="en-US" dirty="0" smtClean="0"/>
              <a:t>Question: Which of the problems above won’t be solved by centralization?</a:t>
            </a:r>
          </a:p>
        </p:txBody>
      </p:sp>
    </p:spTree>
    <p:extLst>
      <p:ext uri="{BB962C8B-B14F-4D97-AF65-F5344CB8AC3E}">
        <p14:creationId xmlns:p14="http://schemas.microsoft.com/office/powerpoint/2010/main" val="266631883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
            </a:r>
            <a:br>
              <a:rPr lang="en-US" dirty="0"/>
            </a:br>
            <a:r>
              <a:rPr lang="en-US" dirty="0"/>
              <a:t>Buying on </a:t>
            </a:r>
            <a:r>
              <a:rPr lang="en-US" dirty="0" smtClean="0"/>
              <a:t>Margin</a:t>
            </a:r>
            <a:endParaRPr lang="en-US" dirty="0"/>
          </a:p>
        </p:txBody>
      </p:sp>
      <p:sp>
        <p:nvSpPr>
          <p:cNvPr id="3" name="Slide Number Placeholder 2"/>
          <p:cNvSpPr>
            <a:spLocks noGrp="1"/>
          </p:cNvSpPr>
          <p:nvPr>
            <p:ph type="sldNum" sz="quarter" idx="12"/>
          </p:nvPr>
        </p:nvSpPr>
        <p:spPr/>
        <p:txBody>
          <a:bodyPr/>
          <a:lstStyle/>
          <a:p>
            <a:fld id="{E8C80D2A-EA4E-4A37-A9DF-772D0EA46EC5}" type="slidenum">
              <a:rPr lang="en-US" smtClean="0"/>
              <a:pPr/>
              <a:t>36</a:t>
            </a:fld>
            <a:endParaRPr lang="en-US" dirty="0"/>
          </a:p>
        </p:txBody>
      </p:sp>
      <p:sp>
        <p:nvSpPr>
          <p:cNvPr id="4" name="Content Placeholder 3"/>
          <p:cNvSpPr>
            <a:spLocks noGrp="1"/>
          </p:cNvSpPr>
          <p:nvPr>
            <p:ph sz="quarter" idx="13"/>
          </p:nvPr>
        </p:nvSpPr>
        <p:spPr/>
        <p:txBody>
          <a:bodyPr/>
          <a:lstStyle/>
          <a:p>
            <a:r>
              <a:rPr lang="en-US" dirty="0"/>
              <a:t>http://webpage.pace.edu/pviswanath/notes/investments/shortsal.html#buyingmargin</a:t>
            </a:r>
          </a:p>
        </p:txBody>
      </p:sp>
    </p:spTree>
    <p:extLst>
      <p:ext uri="{BB962C8B-B14F-4D97-AF65-F5344CB8AC3E}">
        <p14:creationId xmlns:p14="http://schemas.microsoft.com/office/powerpoint/2010/main" val="364552810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Short Sales</a:t>
            </a:r>
          </a:p>
        </p:txBody>
      </p:sp>
      <p:sp>
        <p:nvSpPr>
          <p:cNvPr id="3" name="Slide Number Placeholder 2"/>
          <p:cNvSpPr>
            <a:spLocks noGrp="1"/>
          </p:cNvSpPr>
          <p:nvPr>
            <p:ph type="sldNum" sz="quarter" idx="12"/>
          </p:nvPr>
        </p:nvSpPr>
        <p:spPr/>
        <p:txBody>
          <a:bodyPr/>
          <a:lstStyle/>
          <a:p>
            <a:fld id="{E8C80D2A-EA4E-4A37-A9DF-772D0EA46EC5}" type="slidenum">
              <a:rPr lang="en-US" smtClean="0"/>
              <a:pPr/>
              <a:t>37</a:t>
            </a:fld>
            <a:endParaRPr lang="en-US" dirty="0"/>
          </a:p>
        </p:txBody>
      </p:sp>
      <p:sp>
        <p:nvSpPr>
          <p:cNvPr id="4" name="Content Placeholder 3"/>
          <p:cNvSpPr>
            <a:spLocks noGrp="1"/>
          </p:cNvSpPr>
          <p:nvPr>
            <p:ph sz="quarter" idx="13"/>
          </p:nvPr>
        </p:nvSpPr>
        <p:spPr/>
        <p:txBody>
          <a:bodyPr/>
          <a:lstStyle/>
          <a:p>
            <a:r>
              <a:rPr lang="en-US" dirty="0"/>
              <a:t>http://webpage.pace.edu/pviswanath/notes/investments/shortsal.html#short</a:t>
            </a:r>
          </a:p>
        </p:txBody>
      </p:sp>
    </p:spTree>
    <p:extLst>
      <p:ext uri="{BB962C8B-B14F-4D97-AF65-F5344CB8AC3E}">
        <p14:creationId xmlns:p14="http://schemas.microsoft.com/office/powerpoint/2010/main" val="22889115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Regulation</a:t>
            </a:r>
            <a:endParaRPr lang="en-US" dirty="0"/>
          </a:p>
        </p:txBody>
      </p:sp>
      <p:sp>
        <p:nvSpPr>
          <p:cNvPr id="3" name="Slide Number Placeholder 2"/>
          <p:cNvSpPr>
            <a:spLocks noGrp="1"/>
          </p:cNvSpPr>
          <p:nvPr>
            <p:ph type="sldNum" sz="quarter" idx="12"/>
          </p:nvPr>
        </p:nvSpPr>
        <p:spPr/>
        <p:txBody>
          <a:bodyPr/>
          <a:lstStyle/>
          <a:p>
            <a:fld id="{E8C80D2A-EA4E-4A37-A9DF-772D0EA46EC5}" type="slidenum">
              <a:rPr lang="en-US" smtClean="0"/>
              <a:pPr/>
              <a:t>38</a:t>
            </a:fld>
            <a:endParaRPr lang="en-US" dirty="0"/>
          </a:p>
        </p:txBody>
      </p:sp>
      <p:sp>
        <p:nvSpPr>
          <p:cNvPr id="4" name="Content Placeholder 3"/>
          <p:cNvSpPr>
            <a:spLocks noGrp="1"/>
          </p:cNvSpPr>
          <p:nvPr>
            <p:ph sz="quarter" idx="13"/>
          </p:nvPr>
        </p:nvSpPr>
        <p:spPr/>
        <p:txBody>
          <a:bodyPr>
            <a:normAutofit lnSpcReduction="10000"/>
          </a:bodyPr>
          <a:lstStyle/>
          <a:p>
            <a:endParaRPr lang="en-US" dirty="0"/>
          </a:p>
          <a:p>
            <a:r>
              <a:rPr lang="en-US" dirty="0"/>
              <a:t> </a:t>
            </a:r>
            <a:r>
              <a:rPr lang="en-US" dirty="0" smtClean="0"/>
              <a:t>Securities </a:t>
            </a:r>
            <a:r>
              <a:rPr lang="en-US" dirty="0"/>
              <a:t>Act of 1933</a:t>
            </a:r>
          </a:p>
          <a:p>
            <a:pPr lvl="0"/>
            <a:r>
              <a:rPr lang="en-US" dirty="0"/>
              <a:t>Securities Exchange Act of 1934 – establishes the SEC</a:t>
            </a:r>
          </a:p>
          <a:p>
            <a:pPr lvl="0"/>
            <a:r>
              <a:rPr lang="en-US" dirty="0"/>
              <a:t>Commodity Futures Trading Commission</a:t>
            </a:r>
          </a:p>
          <a:p>
            <a:pPr lvl="0"/>
            <a:r>
              <a:rPr lang="en-US" dirty="0"/>
              <a:t>Securities Investor Protection Act of 1970</a:t>
            </a:r>
          </a:p>
          <a:p>
            <a:pPr lvl="0"/>
            <a:r>
              <a:rPr lang="en-US" dirty="0"/>
              <a:t>FINRA (Financial Industry Regulatory Authority) – non-governmental self-regulation body</a:t>
            </a:r>
          </a:p>
          <a:p>
            <a:pPr lvl="0"/>
            <a:r>
              <a:rPr lang="en-US" dirty="0"/>
              <a:t>Sarbanes-Oxley Act</a:t>
            </a:r>
          </a:p>
          <a:p>
            <a:pPr lvl="0"/>
            <a:r>
              <a:rPr lang="en-US" dirty="0"/>
              <a:t>Insider Trading regulations – recent investigations of the SEC</a:t>
            </a:r>
          </a:p>
          <a:p>
            <a:endParaRPr lang="en-US" dirty="0"/>
          </a:p>
        </p:txBody>
      </p:sp>
    </p:spTree>
    <p:extLst>
      <p:ext uri="{BB962C8B-B14F-4D97-AF65-F5344CB8AC3E}">
        <p14:creationId xmlns:p14="http://schemas.microsoft.com/office/powerpoint/2010/main" val="78512151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Recent Issues in exchange listings</a:t>
            </a:r>
            <a:endParaRPr lang="en-US" dirty="0"/>
          </a:p>
        </p:txBody>
      </p:sp>
      <p:sp>
        <p:nvSpPr>
          <p:cNvPr id="3" name="Slide Number Placeholder 2"/>
          <p:cNvSpPr>
            <a:spLocks noGrp="1"/>
          </p:cNvSpPr>
          <p:nvPr>
            <p:ph type="sldNum" sz="quarter" idx="12"/>
          </p:nvPr>
        </p:nvSpPr>
        <p:spPr/>
        <p:txBody>
          <a:bodyPr/>
          <a:lstStyle/>
          <a:p>
            <a:fld id="{E8C80D2A-EA4E-4A37-A9DF-772D0EA46EC5}" type="slidenum">
              <a:rPr lang="en-US" smtClean="0"/>
              <a:pPr/>
              <a:t>39</a:t>
            </a:fld>
            <a:endParaRPr lang="en-US" dirty="0"/>
          </a:p>
        </p:txBody>
      </p:sp>
      <p:sp>
        <p:nvSpPr>
          <p:cNvPr id="4" name="Content Placeholder 3"/>
          <p:cNvSpPr>
            <a:spLocks noGrp="1"/>
          </p:cNvSpPr>
          <p:nvPr>
            <p:ph sz="quarter" idx="13"/>
          </p:nvPr>
        </p:nvSpPr>
        <p:spPr>
          <a:xfrm>
            <a:off x="304800" y="1600200"/>
            <a:ext cx="8503920" cy="4803648"/>
          </a:xfrm>
        </p:spPr>
        <p:txBody>
          <a:bodyPr/>
          <a:lstStyle/>
          <a:p>
            <a:r>
              <a:rPr lang="en-US" dirty="0">
                <a:hlinkClick r:id="rId3"/>
              </a:rPr>
              <a:t>http://dealbook.nytimes.com/2011/09/08/canada-extends-trading-ban-on-sino-forest/</a:t>
            </a:r>
            <a:r>
              <a:rPr lang="en-US" dirty="0"/>
              <a:t/>
            </a:r>
            <a:br>
              <a:rPr lang="en-US" dirty="0"/>
            </a:br>
            <a:r>
              <a:rPr lang="en-US" dirty="0"/>
              <a:t>(A Chinese company that acquired listing on the TSE through a reverse-merger with a defunct listed company)</a:t>
            </a:r>
          </a:p>
          <a:p>
            <a:r>
              <a:rPr lang="en-US" dirty="0"/>
              <a:t>http://dealbook.nytimes.com/2012/02/02/losing-the-goose-that-laid-the-golden-egg/</a:t>
            </a:r>
            <a:br>
              <a:rPr lang="en-US" dirty="0"/>
            </a:br>
            <a:r>
              <a:rPr lang="en-US" dirty="0"/>
              <a:t>(Trading of unlisted private companies on private exchanges.)</a:t>
            </a:r>
          </a:p>
          <a:p>
            <a:endParaRPr lang="en-US" dirty="0"/>
          </a:p>
        </p:txBody>
      </p:sp>
    </p:spTree>
    <p:extLst>
      <p:ext uri="{BB962C8B-B14F-4D97-AF65-F5344CB8AC3E}">
        <p14:creationId xmlns:p14="http://schemas.microsoft.com/office/powerpoint/2010/main" val="9220542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81000"/>
            <a:ext cx="8534400" cy="758952"/>
          </a:xfrm>
        </p:spPr>
        <p:txBody>
          <a:bodyPr>
            <a:normAutofit fontScale="90000"/>
          </a:bodyPr>
          <a:lstStyle/>
          <a:p>
            <a:r>
              <a:rPr lang="en-US" sz="3600" b="1" dirty="0"/>
              <a:t>Primary vs. Secondary Market Security </a:t>
            </a:r>
            <a:r>
              <a:rPr lang="en-US" sz="3600" b="1" dirty="0" smtClean="0"/>
              <a:t>Sales</a:t>
            </a:r>
            <a:endParaRPr lang="en-US" dirty="0"/>
          </a:p>
        </p:txBody>
      </p:sp>
      <p:sp>
        <p:nvSpPr>
          <p:cNvPr id="3" name="Slide Number Placeholder 2"/>
          <p:cNvSpPr>
            <a:spLocks noGrp="1"/>
          </p:cNvSpPr>
          <p:nvPr>
            <p:ph type="sldNum" sz="quarter" idx="12"/>
          </p:nvPr>
        </p:nvSpPr>
        <p:spPr/>
        <p:txBody>
          <a:bodyPr/>
          <a:lstStyle/>
          <a:p>
            <a:fld id="{E8C80D2A-EA4E-4A37-A9DF-772D0EA46EC5}" type="slidenum">
              <a:rPr lang="en-US" smtClean="0"/>
              <a:pPr/>
              <a:t>4</a:t>
            </a:fld>
            <a:endParaRPr lang="en-US" dirty="0"/>
          </a:p>
        </p:txBody>
      </p:sp>
      <p:sp>
        <p:nvSpPr>
          <p:cNvPr id="4" name="Content Placeholder 3"/>
          <p:cNvSpPr>
            <a:spLocks noGrp="1"/>
          </p:cNvSpPr>
          <p:nvPr>
            <p:ph sz="quarter" idx="13"/>
          </p:nvPr>
        </p:nvSpPr>
        <p:spPr>
          <a:xfrm>
            <a:off x="304800" y="1447800"/>
            <a:ext cx="8503920" cy="4803648"/>
          </a:xfrm>
        </p:spPr>
        <p:txBody>
          <a:bodyPr/>
          <a:lstStyle/>
          <a:p>
            <a:pPr marL="342900" indent="-342900">
              <a:lnSpc>
                <a:spcPct val="85000"/>
              </a:lnSpc>
              <a:buFontTx/>
              <a:buChar char="•"/>
            </a:pPr>
            <a:r>
              <a:rPr lang="en-US" sz="2800" u="sng" dirty="0"/>
              <a:t>Primary</a:t>
            </a:r>
            <a:endParaRPr lang="en-US" sz="2800" dirty="0"/>
          </a:p>
          <a:p>
            <a:pPr marL="800100" lvl="1" indent="-342900">
              <a:lnSpc>
                <a:spcPct val="85000"/>
              </a:lnSpc>
            </a:pPr>
            <a:r>
              <a:rPr lang="en-US" dirty="0">
                <a:solidFill>
                  <a:schemeClr val="tx1"/>
                </a:solidFill>
              </a:rPr>
              <a:t>New issue is created and sold</a:t>
            </a:r>
          </a:p>
          <a:p>
            <a:pPr marL="800100" lvl="1" indent="-342900">
              <a:lnSpc>
                <a:spcPct val="85000"/>
              </a:lnSpc>
            </a:pPr>
            <a:r>
              <a:rPr lang="en-US" dirty="0">
                <a:solidFill>
                  <a:schemeClr val="tx1"/>
                </a:solidFill>
              </a:rPr>
              <a:t>Key factor: issuer receives the proceeds from the sale</a:t>
            </a:r>
          </a:p>
          <a:p>
            <a:pPr marL="800100" lvl="1" indent="-342900"/>
            <a:r>
              <a:rPr lang="en-US" dirty="0">
                <a:solidFill>
                  <a:schemeClr val="tx1"/>
                </a:solidFill>
              </a:rPr>
              <a:t>Public offerings:  registered with the SEC and sale is made to the investing public</a:t>
            </a:r>
          </a:p>
          <a:p>
            <a:pPr marL="800100" lvl="1" indent="-342900">
              <a:lnSpc>
                <a:spcPct val="85000"/>
              </a:lnSpc>
            </a:pPr>
            <a:r>
              <a:rPr lang="en-US" dirty="0">
                <a:solidFill>
                  <a:schemeClr val="tx1"/>
                </a:solidFill>
              </a:rPr>
              <a:t>Private offerings: not registered, and sold to only a limited number of investors, with restrictions on </a:t>
            </a:r>
            <a:r>
              <a:rPr lang="en-US" dirty="0" smtClean="0">
                <a:solidFill>
                  <a:schemeClr val="tx1"/>
                </a:solidFill>
              </a:rPr>
              <a:t>resale</a:t>
            </a:r>
            <a:endParaRPr lang="en-US" dirty="0"/>
          </a:p>
          <a:p>
            <a:pPr lvl="1">
              <a:lnSpc>
                <a:spcPct val="85000"/>
              </a:lnSpc>
            </a:pPr>
            <a:endParaRPr lang="en-US" dirty="0">
              <a:solidFill>
                <a:schemeClr val="tx1"/>
              </a:solidFill>
            </a:endParaRPr>
          </a:p>
          <a:p>
            <a:pPr marL="742950" lvl="1" indent="-285750">
              <a:lnSpc>
                <a:spcPct val="5000"/>
              </a:lnSpc>
              <a:buFontTx/>
              <a:buChar char="–"/>
            </a:pPr>
            <a:endParaRPr lang="en-US" dirty="0">
              <a:solidFill>
                <a:schemeClr val="tx1"/>
              </a:solidFill>
            </a:endParaRPr>
          </a:p>
          <a:p>
            <a:pPr marL="342900" indent="-342900">
              <a:lnSpc>
                <a:spcPct val="85000"/>
              </a:lnSpc>
              <a:buFontTx/>
              <a:buChar char="•"/>
            </a:pPr>
            <a:r>
              <a:rPr lang="en-US" sz="2800" u="sng" dirty="0"/>
              <a:t>Secondary</a:t>
            </a:r>
            <a:endParaRPr lang="en-US" sz="2800" dirty="0"/>
          </a:p>
          <a:p>
            <a:pPr marL="800100" lvl="1" indent="-342900">
              <a:lnSpc>
                <a:spcPct val="85000"/>
              </a:lnSpc>
            </a:pPr>
            <a:r>
              <a:rPr lang="en-US" dirty="0">
                <a:solidFill>
                  <a:schemeClr val="tx1"/>
                </a:solidFill>
              </a:rPr>
              <a:t>Existing owner sells to another party</a:t>
            </a:r>
          </a:p>
          <a:p>
            <a:pPr marL="800100" lvl="1" indent="-342900">
              <a:lnSpc>
                <a:spcPct val="85000"/>
              </a:lnSpc>
            </a:pPr>
            <a:r>
              <a:rPr lang="en-US" dirty="0">
                <a:solidFill>
                  <a:schemeClr val="tx1"/>
                </a:solidFill>
              </a:rPr>
              <a:t>Issuing firm doesn’t receive proceeds and is not directly involved</a:t>
            </a:r>
          </a:p>
          <a:p>
            <a:endParaRPr lang="en-US" dirty="0"/>
          </a:p>
        </p:txBody>
      </p:sp>
    </p:spTree>
    <p:extLst>
      <p:ext uri="{BB962C8B-B14F-4D97-AF65-F5344CB8AC3E}">
        <p14:creationId xmlns:p14="http://schemas.microsoft.com/office/powerpoint/2010/main" val="235694213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Third and Fourth Markets</a:t>
            </a:r>
            <a:endParaRPr lang="en-US" dirty="0"/>
          </a:p>
        </p:txBody>
      </p:sp>
      <p:sp>
        <p:nvSpPr>
          <p:cNvPr id="3" name="Slide Number Placeholder 2"/>
          <p:cNvSpPr>
            <a:spLocks noGrp="1"/>
          </p:cNvSpPr>
          <p:nvPr>
            <p:ph type="sldNum" sz="quarter" idx="12"/>
          </p:nvPr>
        </p:nvSpPr>
        <p:spPr/>
        <p:txBody>
          <a:bodyPr/>
          <a:lstStyle/>
          <a:p>
            <a:fld id="{E8C80D2A-EA4E-4A37-A9DF-772D0EA46EC5}" type="slidenum">
              <a:rPr lang="en-US" smtClean="0"/>
              <a:pPr/>
              <a:t>5</a:t>
            </a:fld>
            <a:endParaRPr lang="en-US" dirty="0"/>
          </a:p>
        </p:txBody>
      </p:sp>
      <p:sp>
        <p:nvSpPr>
          <p:cNvPr id="4" name="Content Placeholder 3"/>
          <p:cNvSpPr>
            <a:spLocks noGrp="1"/>
          </p:cNvSpPr>
          <p:nvPr>
            <p:ph sz="quarter" idx="13"/>
          </p:nvPr>
        </p:nvSpPr>
        <p:spPr/>
        <p:txBody>
          <a:bodyPr>
            <a:normAutofit fontScale="85000" lnSpcReduction="10000"/>
          </a:bodyPr>
          <a:lstStyle/>
          <a:p>
            <a:r>
              <a:rPr lang="en-US" dirty="0" smtClean="0"/>
              <a:t>The Third Market refers to trading </a:t>
            </a:r>
            <a:r>
              <a:rPr lang="en-US" dirty="0"/>
              <a:t>by non exchange-member brokers/dealers and institutional investors of exchange-listed stocks. In other words, the third market involves exchange-listed securities that are being traded over-the-counter between brokers/dealers and large institutional investors</a:t>
            </a:r>
            <a:r>
              <a:rPr lang="en-US" dirty="0" smtClean="0"/>
              <a:t>.</a:t>
            </a:r>
          </a:p>
          <a:p>
            <a:r>
              <a:rPr lang="en-US" dirty="0"/>
              <a:t>The Fourth Market refers to </a:t>
            </a:r>
            <a:r>
              <a:rPr lang="en-US" dirty="0" smtClean="0"/>
              <a:t>trading </a:t>
            </a:r>
            <a:r>
              <a:rPr lang="en-US" dirty="0"/>
              <a:t>of exchange-listed securities between institutions on a private over-the-counter computer network, rather than over a recognized exchange such as the </a:t>
            </a:r>
            <a:r>
              <a:rPr lang="en-US" dirty="0" smtClean="0"/>
              <a:t>NYSE </a:t>
            </a:r>
            <a:r>
              <a:rPr lang="en-US" dirty="0"/>
              <a:t>or </a:t>
            </a:r>
            <a:r>
              <a:rPr lang="en-US" dirty="0" err="1"/>
              <a:t>Nasdaq</a:t>
            </a:r>
            <a:r>
              <a:rPr lang="en-US" dirty="0"/>
              <a:t>. Trades between institutions will often be made in large blocks and without a broker, allowing the institutions to avoid brokerage fees. </a:t>
            </a:r>
            <a:r>
              <a:rPr lang="en-US" dirty="0" smtClean="0"/>
              <a:t> Source: </a:t>
            </a:r>
            <a:r>
              <a:rPr lang="en-US" dirty="0" err="1" smtClean="0"/>
              <a:t>Investopedia</a:t>
            </a:r>
            <a:r>
              <a:rPr lang="en-US" dirty="0" smtClean="0"/>
              <a:t>.</a:t>
            </a:r>
          </a:p>
          <a:p>
            <a:r>
              <a:rPr lang="en-US" dirty="0" smtClean="0"/>
              <a:t>There is not a big difference in practice between the third and fourth markets.</a:t>
            </a:r>
            <a:endParaRPr lang="en-US" dirty="0"/>
          </a:p>
        </p:txBody>
      </p:sp>
    </p:spTree>
    <p:extLst>
      <p:ext uri="{BB962C8B-B14F-4D97-AF65-F5344CB8AC3E}">
        <p14:creationId xmlns:p14="http://schemas.microsoft.com/office/powerpoint/2010/main" val="86430487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aphicFrame>
        <p:nvGraphicFramePr>
          <p:cNvPr id="2" name="Diagram 1"/>
          <p:cNvGraphicFramePr/>
          <p:nvPr>
            <p:extLst>
              <p:ext uri="{D42A27DB-BD31-4B8C-83A1-F6EECF244321}">
                <p14:modId xmlns:p14="http://schemas.microsoft.com/office/powerpoint/2010/main" val="2134682761"/>
              </p:ext>
            </p:extLst>
          </p:nvPr>
        </p:nvGraphicFramePr>
        <p:xfrm>
          <a:off x="228600" y="914400"/>
          <a:ext cx="8763000" cy="5029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068" name="Rectangle 2"/>
          <p:cNvSpPr>
            <a:spLocks noGrp="1" noChangeArrowheads="1"/>
          </p:cNvSpPr>
          <p:nvPr>
            <p:ph type="title" idx="4294967295"/>
          </p:nvPr>
        </p:nvSpPr>
        <p:spPr>
          <a:xfrm>
            <a:off x="0" y="0"/>
            <a:ext cx="9144000" cy="685800"/>
          </a:xfrm>
          <a:noFill/>
        </p:spPr>
        <p:txBody>
          <a:bodyPr lIns="90488" tIns="44450" rIns="90488" bIns="44450" anchor="b"/>
          <a:lstStyle/>
          <a:p>
            <a:r>
              <a:rPr lang="en-US" sz="3200" b="1"/>
              <a:t>Primary vs. Secondary Security Sales</a:t>
            </a:r>
          </a:p>
        </p:txBody>
      </p:sp>
    </p:spTree>
    <p:extLst>
      <p:ext uri="{BB962C8B-B14F-4D97-AF65-F5344CB8AC3E}">
        <p14:creationId xmlns:p14="http://schemas.microsoft.com/office/powerpoint/2010/main" val="1579240896"/>
      </p:ext>
    </p:extLst>
  </p:cSld>
  <p:clrMapOvr>
    <a:masterClrMapping/>
  </p:clrMapOvr>
  <p:transition>
    <p:pull di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a:t>Investment Banking Arrangements</a:t>
            </a:r>
            <a:endParaRPr lang="en-US" dirty="0"/>
          </a:p>
        </p:txBody>
      </p:sp>
      <p:sp>
        <p:nvSpPr>
          <p:cNvPr id="3" name="Slide Number Placeholder 2"/>
          <p:cNvSpPr>
            <a:spLocks noGrp="1"/>
          </p:cNvSpPr>
          <p:nvPr>
            <p:ph type="sldNum" sz="quarter" idx="12"/>
          </p:nvPr>
        </p:nvSpPr>
        <p:spPr/>
        <p:txBody>
          <a:bodyPr/>
          <a:lstStyle/>
          <a:p>
            <a:fld id="{E8C80D2A-EA4E-4A37-A9DF-772D0EA46EC5}" type="slidenum">
              <a:rPr lang="en-US" smtClean="0"/>
              <a:pPr/>
              <a:t>7</a:t>
            </a:fld>
            <a:endParaRPr lang="en-US" dirty="0"/>
          </a:p>
        </p:txBody>
      </p:sp>
      <p:sp>
        <p:nvSpPr>
          <p:cNvPr id="5" name="Rectangle 3"/>
          <p:cNvSpPr txBox="1">
            <a:spLocks noChangeArrowheads="1"/>
          </p:cNvSpPr>
          <p:nvPr/>
        </p:nvSpPr>
        <p:spPr>
          <a:xfrm>
            <a:off x="457200" y="1600200"/>
            <a:ext cx="8229600" cy="4530725"/>
          </a:xfrm>
          <a:prstGeom prst="rect">
            <a:avLst/>
          </a:prstGeom>
          <a:noFill/>
        </p:spPr>
        <p:txBody>
          <a:bodyPr vert="horz" lIns="90488" tIns="44450" rIns="90488" bIns="44450">
            <a:normAutofit fontScale="92500" lnSpcReduction="10000"/>
          </a:bodyPr>
          <a:lstStyle>
            <a:lvl1pPr marL="274320" indent="-274320" algn="l" rtl="0" eaLnBrk="1" latinLnBrk="0" hangingPunct="1">
              <a:spcBef>
                <a:spcPct val="20000"/>
              </a:spcBef>
              <a:buClr>
                <a:schemeClr val="accent1"/>
              </a:buClr>
              <a:buSzPct val="85000"/>
              <a:buFont typeface="Wingdings 2"/>
              <a:buChar char=""/>
              <a:defRPr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sz="1400" kern="1200" cap="all" baseline="0">
                <a:solidFill>
                  <a:schemeClr val="tx1"/>
                </a:solidFill>
                <a:latin typeface="+mn-lt"/>
                <a:ea typeface="+mn-ea"/>
                <a:cs typeface="+mn-cs"/>
              </a:defRPr>
            </a:lvl9pPr>
          </a:lstStyle>
          <a:p>
            <a:r>
              <a:rPr lang="en-US" sz="2600" b="1" smtClean="0"/>
              <a:t>Underwritten vs. “Best Efforts”</a:t>
            </a:r>
          </a:p>
          <a:p>
            <a:pPr lvl="1"/>
            <a:r>
              <a:rPr lang="en-US" sz="2600" b="1" smtClean="0"/>
              <a:t>Underwritten:  banker makes a firm commitment on proceeds to the issuing firm</a:t>
            </a:r>
          </a:p>
          <a:p>
            <a:pPr lvl="1"/>
            <a:r>
              <a:rPr lang="en-US" sz="2600" b="1" smtClean="0"/>
              <a:t>Best Efforts:  banker(s) helps sell but makes no firm commitment</a:t>
            </a:r>
          </a:p>
          <a:p>
            <a:pPr lvl="1"/>
            <a:endParaRPr lang="en-US" sz="2600" b="1" smtClean="0"/>
          </a:p>
          <a:p>
            <a:r>
              <a:rPr lang="en-US" sz="2600" b="1" smtClean="0"/>
              <a:t>Negotiated vs. Competitive Bid</a:t>
            </a:r>
          </a:p>
          <a:p>
            <a:pPr lvl="1"/>
            <a:r>
              <a:rPr lang="en-US" sz="2600" b="1" smtClean="0"/>
              <a:t>Negotiated:  issuing firm negotiates terms with investment banker</a:t>
            </a:r>
          </a:p>
          <a:p>
            <a:pPr lvl="1"/>
            <a:r>
              <a:rPr lang="en-US" sz="2600" b="1" smtClean="0"/>
              <a:t>Competitive bid:  issuer structures the offering and secures bids</a:t>
            </a:r>
            <a:endParaRPr lang="en-US" sz="2600" b="1" dirty="0"/>
          </a:p>
        </p:txBody>
      </p:sp>
    </p:spTree>
    <p:extLst>
      <p:ext uri="{BB962C8B-B14F-4D97-AF65-F5344CB8AC3E}">
        <p14:creationId xmlns:p14="http://schemas.microsoft.com/office/powerpoint/2010/main" val="30893484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idx="4294967295"/>
          </p:nvPr>
        </p:nvSpPr>
        <p:spPr>
          <a:xfrm>
            <a:off x="381000" y="422275"/>
            <a:ext cx="8763000" cy="1482725"/>
          </a:xfrm>
          <a:noFill/>
        </p:spPr>
        <p:txBody>
          <a:bodyPr lIns="90488" tIns="44450" rIns="90488" bIns="44450">
            <a:normAutofit fontScale="90000"/>
          </a:bodyPr>
          <a:lstStyle/>
          <a:p>
            <a:r>
              <a:rPr lang="en-US" sz="4000" dirty="0"/>
              <a:t>Figure 3.1 Relationship Among a Firm Issuing Securities, the Underwriters and the Public</a:t>
            </a:r>
          </a:p>
        </p:txBody>
      </p:sp>
      <p:pic>
        <p:nvPicPr>
          <p:cNvPr id="8195" name="Picture 6" descr="bod30611_030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4400" y="2073275"/>
            <a:ext cx="7848600" cy="3694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24649478"/>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Rectangle 2"/>
          <p:cNvSpPr>
            <a:spLocks noGrp="1" noChangeArrowheads="1"/>
          </p:cNvSpPr>
          <p:nvPr>
            <p:ph type="title" idx="4294967295"/>
          </p:nvPr>
        </p:nvSpPr>
        <p:spPr>
          <a:xfrm>
            <a:off x="0" y="136525"/>
            <a:ext cx="9144000" cy="914400"/>
          </a:xfrm>
          <a:noFill/>
        </p:spPr>
        <p:txBody>
          <a:bodyPr lIns="90488" tIns="44450" rIns="90488" bIns="44450">
            <a:normAutofit fontScale="90000"/>
          </a:bodyPr>
          <a:lstStyle/>
          <a:p>
            <a:r>
              <a:rPr lang="en-US" b="1" dirty="0" smtClean="0"/>
              <a:t>Shelf Registrations and Private Placements</a:t>
            </a:r>
            <a:endParaRPr lang="en-US" b="1" dirty="0"/>
          </a:p>
        </p:txBody>
      </p:sp>
      <p:sp>
        <p:nvSpPr>
          <p:cNvPr id="38915" name="Rectangle 3"/>
          <p:cNvSpPr>
            <a:spLocks noGrp="1" noChangeArrowheads="1"/>
          </p:cNvSpPr>
          <p:nvPr>
            <p:ph type="body" idx="4294967295"/>
          </p:nvPr>
        </p:nvSpPr>
        <p:spPr>
          <a:xfrm>
            <a:off x="457200" y="1219200"/>
            <a:ext cx="8229600" cy="5029199"/>
          </a:xfrm>
        </p:spPr>
        <p:txBody>
          <a:bodyPr lIns="90488" tIns="44450" rIns="90488" bIns="44450">
            <a:normAutofit fontScale="92500" lnSpcReduction="10000"/>
          </a:bodyPr>
          <a:lstStyle/>
          <a:p>
            <a:pPr>
              <a:lnSpc>
                <a:spcPct val="90000"/>
              </a:lnSpc>
            </a:pPr>
            <a:r>
              <a:rPr lang="en-US" dirty="0"/>
              <a:t>Shelf Registrations</a:t>
            </a:r>
          </a:p>
          <a:p>
            <a:pPr lvl="1">
              <a:lnSpc>
                <a:spcPct val="90000"/>
              </a:lnSpc>
            </a:pPr>
            <a:r>
              <a:rPr lang="en-US" dirty="0" smtClean="0"/>
              <a:t>Introduced in 1982</a:t>
            </a:r>
          </a:p>
          <a:p>
            <a:pPr lvl="1">
              <a:lnSpc>
                <a:spcPct val="90000"/>
              </a:lnSpc>
            </a:pPr>
            <a:r>
              <a:rPr lang="en-US" dirty="0" smtClean="0"/>
              <a:t>Governed by SEC </a:t>
            </a:r>
            <a:r>
              <a:rPr lang="en-US" dirty="0"/>
              <a:t>Rule 415</a:t>
            </a:r>
          </a:p>
          <a:p>
            <a:pPr lvl="1">
              <a:lnSpc>
                <a:spcPct val="90000"/>
              </a:lnSpc>
            </a:pPr>
            <a:r>
              <a:rPr lang="en-US" dirty="0"/>
              <a:t>Security is preregistered and then may be offered at any time within the next two years.</a:t>
            </a:r>
          </a:p>
          <a:p>
            <a:pPr lvl="1">
              <a:lnSpc>
                <a:spcPct val="90000"/>
              </a:lnSpc>
            </a:pPr>
            <a:r>
              <a:rPr lang="en-US" dirty="0" smtClean="0"/>
              <a:t>any </a:t>
            </a:r>
            <a:r>
              <a:rPr lang="en-US" dirty="0"/>
              <a:t>part or all of the preregistered amount may be offered with 24 hour </a:t>
            </a:r>
            <a:r>
              <a:rPr lang="en-US" dirty="0" smtClean="0"/>
              <a:t>notice.</a:t>
            </a:r>
          </a:p>
          <a:p>
            <a:pPr lvl="1">
              <a:lnSpc>
                <a:spcPct val="90000"/>
              </a:lnSpc>
            </a:pPr>
            <a:r>
              <a:rPr lang="en-US" dirty="0"/>
              <a:t>Allows timing of the </a:t>
            </a:r>
            <a:r>
              <a:rPr lang="en-US" dirty="0" smtClean="0"/>
              <a:t>issues</a:t>
            </a:r>
          </a:p>
          <a:p>
            <a:r>
              <a:rPr lang="en-US" dirty="0"/>
              <a:t>Private </a:t>
            </a:r>
            <a:r>
              <a:rPr lang="en-US" dirty="0" smtClean="0"/>
              <a:t>placements</a:t>
            </a:r>
          </a:p>
          <a:p>
            <a:pPr lvl="1"/>
            <a:r>
              <a:rPr lang="en-US" dirty="0" smtClean="0"/>
              <a:t>Sale </a:t>
            </a:r>
            <a:r>
              <a:rPr lang="en-US" dirty="0"/>
              <a:t>to a limited number of sophisticated investors not requiring the protection of registration</a:t>
            </a:r>
          </a:p>
          <a:p>
            <a:pPr lvl="1"/>
            <a:r>
              <a:rPr lang="en-US" dirty="0"/>
              <a:t>Allowed under SEC Rule 144A</a:t>
            </a:r>
          </a:p>
          <a:p>
            <a:pPr lvl="1"/>
            <a:r>
              <a:rPr lang="en-US" dirty="0"/>
              <a:t>Dominated by institutions</a:t>
            </a:r>
          </a:p>
          <a:p>
            <a:pPr lvl="1"/>
            <a:r>
              <a:rPr lang="en-US" dirty="0"/>
              <a:t>Very active market for debt securities</a:t>
            </a:r>
          </a:p>
          <a:p>
            <a:pPr lvl="1"/>
            <a:r>
              <a:rPr lang="en-US" dirty="0"/>
              <a:t>Not active for stock offerings</a:t>
            </a:r>
          </a:p>
          <a:p>
            <a:pPr lvl="1">
              <a:lnSpc>
                <a:spcPct val="90000"/>
              </a:lnSpc>
            </a:pPr>
            <a:endParaRPr lang="en-US" b="1" i="1" u="sng" dirty="0"/>
          </a:p>
          <a:p>
            <a:pPr lvl="1">
              <a:lnSpc>
                <a:spcPct val="90000"/>
              </a:lnSpc>
            </a:pPr>
            <a:endParaRPr lang="en-US" b="1" i="1" dirty="0"/>
          </a:p>
          <a:p>
            <a:pPr lvl="2">
              <a:lnSpc>
                <a:spcPct val="90000"/>
              </a:lnSpc>
            </a:pPr>
            <a:endParaRPr lang="en-US" sz="2000" b="1" i="1" dirty="0"/>
          </a:p>
        </p:txBody>
      </p:sp>
      <p:sp>
        <p:nvSpPr>
          <p:cNvPr id="14343" name="Rectangle 7"/>
          <p:cNvSpPr>
            <a:spLocks noChangeArrowheads="1"/>
          </p:cNvSpPr>
          <p:nvPr/>
        </p:nvSpPr>
        <p:spPr bwMode="auto">
          <a:xfrm>
            <a:off x="7740650" y="5918200"/>
            <a:ext cx="4889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eaLnBrk="0" hangingPunct="0">
              <a:spcBef>
                <a:spcPct val="0"/>
              </a:spcBef>
            </a:pPr>
            <a:r>
              <a:rPr lang="en-US" b="0">
                <a:latin typeface="Times New Roman" pitchFamily="18" charset="0"/>
              </a:rPr>
              <a:t>→</a:t>
            </a:r>
          </a:p>
        </p:txBody>
      </p:sp>
    </p:spTree>
    <p:extLst>
      <p:ext uri="{BB962C8B-B14F-4D97-AF65-F5344CB8AC3E}">
        <p14:creationId xmlns:p14="http://schemas.microsoft.com/office/powerpoint/2010/main" val="2325305258"/>
      </p:ext>
    </p:extLst>
  </p:cSld>
  <p:clrMapOvr>
    <a:masterClrMapping/>
  </p:clrMapOvr>
  <p:transition>
    <p:pull dir="d"/>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rocess diagram">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FD8C2F"/>
      </a:hlink>
      <a:folHlink>
        <a:srgbClr val="D5AD3B"/>
      </a:folHlink>
    </a:clrScheme>
    <a:fontScheme name="Civic">
      <a:majorFont>
        <a:latin typeface="Georgia"/>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698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gradFill rotWithShape="1">
          <a:gsLst>
            <a:gs pos="0">
              <a:schemeClr val="phClr">
                <a:shade val="75000"/>
                <a:satMod val="200000"/>
              </a:schemeClr>
            </a:gs>
            <a:gs pos="45000">
              <a:schemeClr val="phClr">
                <a:tint val="93000"/>
                <a:satMod val="200000"/>
              </a:schemeClr>
            </a:gs>
            <a:gs pos="100000">
              <a:schemeClr val="phClr">
                <a:tint val="75000"/>
                <a:satMod val="200000"/>
              </a:schemeClr>
            </a:gs>
          </a:gsLst>
          <a:lin ang="16200000" scaled="1"/>
        </a:gradFill>
        <a:blipFill>
          <a:blip xmlns:r="http://schemas.openxmlformats.org/officeDocument/2006/relationships" r:embed="rId1">
            <a:duotone>
              <a:schemeClr val="phClr">
                <a:shade val="70000"/>
                <a:satMod val="115000"/>
              </a:schemeClr>
              <a:schemeClr val="phClr">
                <a:tint val="85000"/>
              </a:schemeClr>
            </a:duotone>
          </a:blip>
          <a:tile tx="0" ty="0" sx="85000" sy="85000" flip="none" algn="t"/>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2937</Words>
  <Application>Microsoft Office PowerPoint</Application>
  <PresentationFormat>On-screen Show (4:3)</PresentationFormat>
  <Paragraphs>373</Paragraphs>
  <Slides>39</Slides>
  <Notes>39</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39</vt:i4>
      </vt:variant>
    </vt:vector>
  </HeadingPairs>
  <TitlesOfParts>
    <vt:vector size="41" baseType="lpstr">
      <vt:lpstr>Process diagram</vt:lpstr>
      <vt:lpstr>Picture</vt:lpstr>
      <vt:lpstr>How Securities Are Traded</vt:lpstr>
      <vt:lpstr>Learning Goals</vt:lpstr>
      <vt:lpstr>Types of Markets</vt:lpstr>
      <vt:lpstr>Primary vs. Secondary Market Security Sales</vt:lpstr>
      <vt:lpstr>Third and Fourth Markets</vt:lpstr>
      <vt:lpstr>Primary vs. Secondary Security Sales</vt:lpstr>
      <vt:lpstr>Investment Banking Arrangements</vt:lpstr>
      <vt:lpstr>Figure 3.1 Relationship Among a Firm Issuing Securities, the Underwriters and the Public</vt:lpstr>
      <vt:lpstr>Shelf Registrations and Private Placements</vt:lpstr>
      <vt:lpstr>Initial Public Offerings</vt:lpstr>
      <vt:lpstr>Figure 3.2 Average First Day Returns for European and Non-European IPOs</vt:lpstr>
      <vt:lpstr>Figure 3.3 Long-term Relative Performance of Initial Public Offerings 1970-2006</vt:lpstr>
      <vt:lpstr>Reasons for Underpricing</vt:lpstr>
      <vt:lpstr>U.S. Security Markets Overview</vt:lpstr>
      <vt:lpstr>NASDAQ</vt:lpstr>
      <vt:lpstr>  Table 3.1 Partial Requirements for Listing on NASDAQ Markets</vt:lpstr>
      <vt:lpstr>Organized Exchanges</vt:lpstr>
      <vt:lpstr>Players in Organized Exchanges</vt:lpstr>
      <vt:lpstr>Electronic Trading on the NYSE</vt:lpstr>
      <vt:lpstr>Electronic Computer Networks (ECNs)</vt:lpstr>
      <vt:lpstr>Market Consolidation Trends</vt:lpstr>
      <vt:lpstr>Types of Markets: Nature of Trading</vt:lpstr>
      <vt:lpstr>Auction Markets</vt:lpstr>
      <vt:lpstr>Dealer Markets</vt:lpstr>
      <vt:lpstr>Types of Orders</vt:lpstr>
      <vt:lpstr>Trading Costs</vt:lpstr>
      <vt:lpstr>The Bid-Ask Spread</vt:lpstr>
      <vt:lpstr>Components of the Bid-Ask Spread</vt:lpstr>
      <vt:lpstr>A model of the bid-ask spread</vt:lpstr>
      <vt:lpstr>A model of the bid-ask spread</vt:lpstr>
      <vt:lpstr>Model of the Bid-Ask Spread</vt:lpstr>
      <vt:lpstr>Bid-Ask Spread in Order Driven Markets</vt:lpstr>
      <vt:lpstr>Bid-Ask Spread</vt:lpstr>
      <vt:lpstr>Fragmentation and Internalization</vt:lpstr>
      <vt:lpstr>Fragmentation and Internalization</vt:lpstr>
      <vt:lpstr> Buying on Margin</vt:lpstr>
      <vt:lpstr>Short Sales</vt:lpstr>
      <vt:lpstr>Regulation</vt:lpstr>
      <vt:lpstr>Recent Issues in exchange listings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2009-02-05T02:09:49Z</dcterms:created>
  <dcterms:modified xsi:type="dcterms:W3CDTF">2012-09-13T21:19:33Z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TC101743241033</vt:lpwstr>
  </property>
</Properties>
</file>